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0" r:id="rId11"/>
    <p:sldId id="261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2FC52-E337-4459-9E96-69DF279A257E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05C1C-CDA9-4146-90C5-F9A20E8A59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05C1C-CDA9-4146-90C5-F9A20E8A59B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90B3B6-B6E9-4DA7-8BD6-E855DEE5E484}" type="datetimeFigureOut">
              <a:rPr lang="en-US" smtClean="0"/>
              <a:pPr/>
              <a:t>3/4/13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592D66-47B7-4AB3-927E-2AE236A75A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http://www.astro.lsa.umich.edu/~cowley/EonEra.gi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http://www.astro.lsa.umich.edu/~cowley/EonEra.gi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 12.4-13.4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Geologic Time!!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Precambrian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*Much longer than other geologic eras	</a:t>
            </a:r>
          </a:p>
          <a:p>
            <a:pPr>
              <a:buNone/>
            </a:pPr>
            <a:r>
              <a:rPr lang="en-US" dirty="0" smtClean="0"/>
              <a:t>*Few fossils exist, so can’t divide into smaller groups	</a:t>
            </a:r>
          </a:p>
          <a:p>
            <a:pPr>
              <a:buNone/>
            </a:pPr>
            <a:r>
              <a:rPr lang="en-US" dirty="0" smtClean="0"/>
              <a:t>      *Most organisms too soft to leave fossils.	</a:t>
            </a:r>
          </a:p>
          <a:p>
            <a:pPr>
              <a:buNone/>
            </a:pPr>
            <a:r>
              <a:rPr lang="en-US" dirty="0" smtClean="0"/>
              <a:t>*Much of the rock is too deformed to see order of age	</a:t>
            </a:r>
          </a:p>
          <a:p>
            <a:pPr>
              <a:buNone/>
            </a:pPr>
            <a:r>
              <a:rPr lang="en-US" dirty="0" smtClean="0"/>
              <a:t>*Large areas of exposed rock called </a:t>
            </a:r>
            <a:r>
              <a:rPr lang="en-US" b="1" u="sng" dirty="0" smtClean="0"/>
              <a:t>shields</a:t>
            </a:r>
            <a:r>
              <a:rPr lang="en-US" dirty="0" smtClean="0"/>
              <a:t> exist on every continent.  </a:t>
            </a:r>
          </a:p>
          <a:p>
            <a:pPr>
              <a:buNone/>
            </a:pPr>
            <a:r>
              <a:rPr lang="en-US" dirty="0" smtClean="0"/>
              <a:t>*Examples of organisms:</a:t>
            </a:r>
          </a:p>
          <a:p>
            <a:pPr>
              <a:buNone/>
            </a:pPr>
            <a:r>
              <a:rPr lang="en-US" dirty="0" smtClean="0"/>
              <a:t>	 </a:t>
            </a:r>
            <a:r>
              <a:rPr lang="en-US" b="1" dirty="0" smtClean="0"/>
              <a:t>Stromatolites</a:t>
            </a:r>
          </a:p>
          <a:p>
            <a:pPr>
              <a:buNone/>
            </a:pPr>
            <a:r>
              <a:rPr lang="en-US" b="1" dirty="0" smtClean="0"/>
              <a:t>	Marine worms</a:t>
            </a:r>
          </a:p>
          <a:p>
            <a:pPr>
              <a:buNone/>
            </a:pPr>
            <a:r>
              <a:rPr lang="en-US" b="1" dirty="0" smtClean="0"/>
              <a:t>	Jellyfish</a:t>
            </a:r>
          </a:p>
          <a:p>
            <a:pPr>
              <a:buNone/>
            </a:pPr>
            <a:r>
              <a:rPr lang="en-US" b="1" dirty="0" smtClean="0"/>
              <a:t>	Single-celled organisms</a:t>
            </a: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*This leads scientists to believe that life began in the oceans.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Paleozoic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*Name means “</a:t>
            </a:r>
            <a:r>
              <a:rPr lang="en-US" b="1" u="sng" dirty="0" smtClean="0"/>
              <a:t>Ancient Life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*</a:t>
            </a:r>
            <a:r>
              <a:rPr lang="en-US" b="1" u="sng" dirty="0" smtClean="0"/>
              <a:t>Pangaea</a:t>
            </a:r>
            <a:r>
              <a:rPr lang="en-US" b="1" dirty="0" smtClean="0"/>
              <a:t> </a:t>
            </a:r>
            <a:r>
              <a:rPr lang="en-US" dirty="0" smtClean="0"/>
              <a:t>formed by end of era.</a:t>
            </a:r>
          </a:p>
          <a:p>
            <a:pPr>
              <a:buNone/>
            </a:pPr>
            <a:r>
              <a:rPr lang="en-US" dirty="0" smtClean="0"/>
              <a:t>*Many more fossils, and of plants and animals</a:t>
            </a:r>
          </a:p>
          <a:p>
            <a:pPr>
              <a:buNone/>
            </a:pPr>
            <a:r>
              <a:rPr lang="en-US" dirty="0" smtClean="0"/>
              <a:t>	Examples of organisms: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Trilobites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Brachiopods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Fish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b="1" dirty="0" smtClean="0"/>
              <a:t>	Amphibians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en-US" b="1" u="sng" dirty="0" smtClean="0"/>
              <a:t>Mass extinction</a:t>
            </a:r>
            <a:r>
              <a:rPr lang="en-US" dirty="0" smtClean="0"/>
              <a:t> marked the end of the Paleozoic Era.  A mass extinction of life occurred.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*Name means “</a:t>
            </a:r>
            <a:r>
              <a:rPr lang="en-US" b="1" u="sng" dirty="0" smtClean="0"/>
              <a:t>Middle Life</a:t>
            </a:r>
            <a:r>
              <a:rPr lang="en-US" dirty="0" smtClean="0"/>
              <a:t>”	</a:t>
            </a:r>
          </a:p>
          <a:p>
            <a:r>
              <a:rPr lang="en-US" dirty="0" smtClean="0"/>
              <a:t>*Pangaea began to break up, and mountain ranges developed.</a:t>
            </a:r>
          </a:p>
          <a:p>
            <a:r>
              <a:rPr lang="en-US" dirty="0" smtClean="0"/>
              <a:t>*Examples: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Reptiles/Dinosaurs</a:t>
            </a:r>
            <a:br>
              <a:rPr lang="en-US" b="1" dirty="0" smtClean="0"/>
            </a:br>
            <a:r>
              <a:rPr lang="en-US" b="1" dirty="0" smtClean="0"/>
              <a:t>	Ammonites</a:t>
            </a:r>
          </a:p>
          <a:p>
            <a:pPr>
              <a:buNone/>
            </a:pPr>
            <a:r>
              <a:rPr lang="en-US" b="1" dirty="0" smtClean="0"/>
              <a:t>		Birds</a:t>
            </a:r>
          </a:p>
          <a:p>
            <a:pPr>
              <a:buNone/>
            </a:pPr>
            <a:r>
              <a:rPr lang="en-US" b="1" dirty="0" smtClean="0"/>
              <a:t>		Flowering Plants</a:t>
            </a:r>
          </a:p>
          <a:p>
            <a:r>
              <a:rPr lang="en-US" dirty="0" smtClean="0"/>
              <a:t>*Called </a:t>
            </a:r>
            <a:r>
              <a:rPr lang="en-US" i="1" dirty="0" smtClean="0"/>
              <a:t>“Age of Reptiles”</a:t>
            </a:r>
            <a:r>
              <a:rPr lang="en-US" dirty="0" smtClean="0"/>
              <a:t>.   </a:t>
            </a:r>
          </a:p>
          <a:p>
            <a:r>
              <a:rPr lang="en-US" dirty="0" smtClean="0"/>
              <a:t>*</a:t>
            </a:r>
            <a:r>
              <a:rPr lang="en-US" b="1" u="sng" dirty="0" smtClean="0"/>
              <a:t>Mass extinction</a:t>
            </a:r>
            <a:r>
              <a:rPr lang="en-US" dirty="0" smtClean="0"/>
              <a:t>:  marked the end of the Mesozoic Era.  There was a mass extinction of all dinosaurs and many marine animals.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Cenozoic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*Name means “</a:t>
            </a:r>
            <a:r>
              <a:rPr lang="en-US" b="1" u="sng" dirty="0" smtClean="0"/>
              <a:t>Recent Life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*More and more complex organisms.</a:t>
            </a:r>
          </a:p>
          <a:p>
            <a:pPr>
              <a:buNone/>
            </a:pPr>
            <a:r>
              <a:rPr lang="en-US" dirty="0" smtClean="0"/>
              <a:t>*Many extreme climate changes (Ice Age).	 </a:t>
            </a:r>
          </a:p>
          <a:p>
            <a:pPr>
              <a:buNone/>
            </a:pPr>
            <a:r>
              <a:rPr lang="en-US" dirty="0" smtClean="0"/>
              <a:t>*Continents were almost in their current position</a:t>
            </a:r>
          </a:p>
          <a:p>
            <a:pPr>
              <a:buNone/>
            </a:pPr>
            <a:r>
              <a:rPr lang="en-US" dirty="0" smtClean="0"/>
              <a:t>*More mountain ranges formed.</a:t>
            </a:r>
          </a:p>
          <a:p>
            <a:pPr>
              <a:buNone/>
            </a:pPr>
            <a:r>
              <a:rPr lang="en-US" dirty="0" smtClean="0"/>
              <a:t>*Many more mammals than any other era.</a:t>
            </a:r>
          </a:p>
          <a:p>
            <a:pPr>
              <a:buNone/>
            </a:pPr>
            <a:r>
              <a:rPr lang="en-US" dirty="0" smtClean="0"/>
              <a:t>*Examples: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Primates</a:t>
            </a:r>
          </a:p>
          <a:p>
            <a:pPr>
              <a:buNone/>
            </a:pPr>
            <a:r>
              <a:rPr lang="en-US" b="1" dirty="0" smtClean="0"/>
              <a:t>	Horses</a:t>
            </a:r>
          </a:p>
          <a:p>
            <a:pPr>
              <a:buNone/>
            </a:pPr>
            <a:r>
              <a:rPr lang="en-US" b="1" dirty="0" smtClean="0"/>
              <a:t>	Carnivores</a:t>
            </a:r>
          </a:p>
          <a:p>
            <a:pPr>
              <a:buNone/>
            </a:pPr>
            <a:r>
              <a:rPr lang="en-US" b="1" dirty="0" smtClean="0"/>
              <a:t>	Mammoths</a:t>
            </a:r>
          </a:p>
          <a:p>
            <a:pPr>
              <a:buNone/>
            </a:pPr>
            <a:r>
              <a:rPr lang="en-US" b="1" dirty="0" smtClean="0"/>
              <a:t>	Humans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*We are still in this era!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What patterns do we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Organisms get more and more complex.</a:t>
            </a:r>
          </a:p>
          <a:p>
            <a:r>
              <a:rPr lang="en-US" dirty="0" smtClean="0"/>
              <a:t>More fossils exist from the later eras.</a:t>
            </a: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(SKETCH  THIS  PICTURE!)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2438400"/>
            <a:ext cx="9144000" cy="4419600"/>
            <a:chOff x="0" y="2438400"/>
            <a:chExt cx="9144000" cy="4419600"/>
          </a:xfrm>
        </p:grpSpPr>
        <p:pic>
          <p:nvPicPr>
            <p:cNvPr id="4" name="Picture 3" descr="http://www.astro.lsa.umich.edu/~cowley/EonEra.gif"/>
            <p:cNvPicPr/>
            <p:nvPr/>
          </p:nvPicPr>
          <p:blipFill>
            <a:blip r:embed="rId3" r:link="rId4" cstate="print"/>
            <a:srcRect l="67508"/>
            <a:stretch>
              <a:fillRect/>
            </a:stretch>
          </p:blipFill>
          <p:spPr bwMode="auto">
            <a:xfrm rot="5400000">
              <a:off x="3543300" y="1257300"/>
              <a:ext cx="2057400" cy="914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 descr="http://www.astro.lsa.umich.edu/~cowley/EonEra.gif"/>
            <p:cNvPicPr/>
            <p:nvPr/>
          </p:nvPicPr>
          <p:blipFill>
            <a:blip r:embed="rId3" r:link="rId4" cstate="print"/>
            <a:srcRect l="30202" t="15833" r="44526"/>
            <a:stretch>
              <a:fillRect/>
            </a:stretch>
          </p:blipFill>
          <p:spPr bwMode="auto">
            <a:xfrm rot="5400000">
              <a:off x="3048000" y="152400"/>
              <a:ext cx="1600200" cy="7696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http://www.astro.lsa.umich.edu/~cowley/EonEra.gif"/>
            <p:cNvPicPr/>
            <p:nvPr/>
          </p:nvPicPr>
          <p:blipFill>
            <a:blip r:embed="rId3" r:link="rId4" cstate="print"/>
            <a:srcRect l="30202" b="86667"/>
            <a:stretch>
              <a:fillRect/>
            </a:stretch>
          </p:blipFill>
          <p:spPr bwMode="auto">
            <a:xfrm rot="5400000">
              <a:off x="6324600" y="4038600"/>
              <a:ext cx="44196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/>
              <a:t>Geologic Time Scale</a:t>
            </a:r>
            <a:r>
              <a:rPr lang="en-US" sz="4400" dirty="0" smtClean="0"/>
              <a:t>:  an outline of the geologic events and development of life on Earth.</a:t>
            </a:r>
          </a:p>
          <a:p>
            <a:pPr>
              <a:buNone/>
            </a:pPr>
            <a:endParaRPr lang="en-US" sz="4400" b="1" u="sng" dirty="0" smtClean="0"/>
          </a:p>
          <a:p>
            <a:pPr>
              <a:buNone/>
            </a:pPr>
            <a:r>
              <a:rPr lang="en-US" sz="4400" dirty="0" smtClean="0"/>
              <a:t>It includes:  geologic events and major developments in the evolution of life.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r>
              <a:rPr lang="en-US" dirty="0" smtClean="0"/>
              <a:t>Geologic Column – For Your Info!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 </a:t>
            </a:r>
            <a:r>
              <a:rPr lang="en-US" dirty="0" smtClean="0"/>
              <a:t>*</a:t>
            </a:r>
            <a:r>
              <a:rPr lang="en-US" dirty="0"/>
              <a:t>No single area on earth </a:t>
            </a:r>
            <a:r>
              <a:rPr lang="en-US" dirty="0" smtClean="0"/>
              <a:t>contains </a:t>
            </a:r>
            <a:r>
              <a:rPr lang="en-US" dirty="0"/>
              <a:t>a record of all geologic time!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*Observations were combined to make </a:t>
            </a:r>
            <a:r>
              <a:rPr lang="en-US" dirty="0"/>
              <a:t>a </a:t>
            </a:r>
            <a:r>
              <a:rPr lang="en-US" b="1" u="sng" dirty="0" smtClean="0"/>
              <a:t>timeline</a:t>
            </a:r>
            <a:r>
              <a:rPr lang="en-US" dirty="0" smtClean="0"/>
              <a:t> </a:t>
            </a:r>
            <a:r>
              <a:rPr lang="en-US" dirty="0"/>
              <a:t>of Earth’s history, with the oldest layers on the bottom and most recent at the top.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*How did scientists know which order to put them in?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*</a:t>
            </a:r>
            <a:r>
              <a:rPr lang="en-US" b="1" u="sng" dirty="0" smtClean="0"/>
              <a:t>Similar fossils</a:t>
            </a:r>
            <a:r>
              <a:rPr lang="en-US" b="1" dirty="0" smtClean="0"/>
              <a:t>			*</a:t>
            </a:r>
            <a:r>
              <a:rPr lang="en-US" b="1" u="sng" dirty="0" smtClean="0"/>
              <a:t>Same relative position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</a:t>
            </a:r>
            <a:r>
              <a:rPr lang="en-US" b="1" u="sng" dirty="0" smtClean="0"/>
              <a:t>Average rate of erosion</a:t>
            </a:r>
            <a:r>
              <a:rPr lang="en-US" dirty="0"/>
              <a:t>	</a:t>
            </a:r>
            <a:r>
              <a:rPr lang="en-US" dirty="0" smtClean="0"/>
              <a:t>*</a:t>
            </a:r>
            <a:r>
              <a:rPr lang="en-US" b="1" u="sng" dirty="0" smtClean="0"/>
              <a:t>Radiometric dating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808038"/>
          </a:xfrm>
        </p:spPr>
        <p:txBody>
          <a:bodyPr/>
          <a:lstStyle/>
          <a:p>
            <a:r>
              <a:rPr lang="en-US" dirty="0" smtClean="0"/>
              <a:t>Divisions of Geologic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*divided by major changes in Earth’s </a:t>
            </a:r>
            <a:r>
              <a:rPr lang="en-US" sz="2400" b="1" u="sng" dirty="0" smtClean="0"/>
              <a:t>surface</a:t>
            </a:r>
            <a:r>
              <a:rPr lang="en-US" sz="2400" dirty="0" smtClean="0"/>
              <a:t>,  </a:t>
            </a:r>
            <a:r>
              <a:rPr lang="en-US" sz="2400" b="1" u="sng" dirty="0" smtClean="0"/>
              <a:t>climate</a:t>
            </a:r>
            <a:r>
              <a:rPr lang="en-US" sz="2400" dirty="0" smtClean="0"/>
              <a:t>, </a:t>
            </a:r>
            <a:r>
              <a:rPr lang="en-US" sz="2400" dirty="0"/>
              <a:t>and the </a:t>
            </a:r>
            <a:r>
              <a:rPr lang="en-US" sz="2400" b="1" u="sng" dirty="0" smtClean="0"/>
              <a:t>types of organisms.</a:t>
            </a:r>
            <a:endParaRPr lang="en-US" sz="2400" b="1" u="sng" dirty="0"/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/>
              <a:t>There are </a:t>
            </a:r>
            <a:r>
              <a:rPr lang="en-US" sz="2400" dirty="0" smtClean="0"/>
              <a:t>4 </a:t>
            </a:r>
            <a:r>
              <a:rPr lang="en-US" sz="2400" dirty="0"/>
              <a:t>major divisions of time:</a:t>
            </a:r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dirty="0" smtClean="0"/>
              <a:t>	*</a:t>
            </a:r>
            <a:r>
              <a:rPr lang="en-US" sz="2400" b="1" u="sng" dirty="0" smtClean="0"/>
              <a:t>Eon</a:t>
            </a:r>
            <a:r>
              <a:rPr lang="en-US" sz="2400" dirty="0" smtClean="0"/>
              <a:t>:  Very long unit of time.  </a:t>
            </a:r>
            <a:r>
              <a:rPr lang="en-US" sz="2400" b="1" dirty="0" smtClean="0"/>
              <a:t>3</a:t>
            </a:r>
            <a:r>
              <a:rPr lang="en-US" sz="2400" dirty="0" smtClean="0"/>
              <a:t> eons are combined </a:t>
            </a:r>
            <a:br>
              <a:rPr lang="en-US" sz="2400" dirty="0" smtClean="0"/>
            </a:br>
            <a:r>
              <a:rPr lang="en-US" sz="2400" dirty="0" smtClean="0"/>
              <a:t>	   to show Precambrian Time</a:t>
            </a:r>
            <a:r>
              <a:rPr lang="en-US" sz="500" dirty="0" smtClean="0"/>
              <a:t/>
            </a:r>
            <a:br>
              <a:rPr lang="en-US" sz="500" dirty="0" smtClean="0"/>
            </a:br>
            <a:endParaRPr lang="en-US" sz="5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*</a:t>
            </a:r>
            <a:r>
              <a:rPr lang="en-US" sz="2400" b="1" u="sng" dirty="0" smtClean="0"/>
              <a:t>Era</a:t>
            </a:r>
            <a:r>
              <a:rPr lang="en-US" sz="2400" dirty="0" smtClean="0"/>
              <a:t>:  a large </a:t>
            </a:r>
            <a:r>
              <a:rPr lang="en-US" sz="2400" dirty="0"/>
              <a:t>unit of geologic time.  </a:t>
            </a:r>
            <a:endParaRPr lang="en-US" sz="500" dirty="0"/>
          </a:p>
          <a:p>
            <a:pPr>
              <a:buNone/>
            </a:pPr>
            <a:r>
              <a:rPr lang="en-US" sz="500" dirty="0"/>
              <a:t>  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*</a:t>
            </a:r>
            <a:r>
              <a:rPr lang="en-US" sz="2400" b="1" u="sng" dirty="0" smtClean="0"/>
              <a:t>Period</a:t>
            </a:r>
            <a:r>
              <a:rPr lang="en-US" sz="2400" dirty="0" smtClean="0"/>
              <a:t>:  </a:t>
            </a:r>
            <a:r>
              <a:rPr lang="en-US" sz="2400" dirty="0"/>
              <a:t>Separated by specific fossils, named by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fossils were </a:t>
            </a:r>
            <a:r>
              <a:rPr lang="en-US" sz="2400" dirty="0"/>
              <a:t>found.</a:t>
            </a:r>
            <a:endParaRPr lang="en-US" sz="500" dirty="0"/>
          </a:p>
          <a:p>
            <a:pPr>
              <a:buNone/>
            </a:pPr>
            <a:r>
              <a:rPr lang="en-US" sz="500" dirty="0"/>
              <a:t> </a:t>
            </a:r>
          </a:p>
          <a:p>
            <a:pPr>
              <a:buNone/>
            </a:pPr>
            <a:r>
              <a:rPr lang="en-US" sz="2400" dirty="0"/>
              <a:t> 	</a:t>
            </a:r>
            <a:r>
              <a:rPr lang="en-US" sz="2400" dirty="0" smtClean="0"/>
              <a:t>*</a:t>
            </a:r>
            <a:r>
              <a:rPr lang="en-US" sz="2400" b="1" u="sng" dirty="0" smtClean="0"/>
              <a:t>Epoch:</a:t>
            </a:r>
            <a:r>
              <a:rPr lang="en-US" sz="2400" dirty="0" smtClean="0"/>
              <a:t>  </a:t>
            </a:r>
            <a:r>
              <a:rPr lang="en-US" sz="2400" dirty="0"/>
              <a:t>Shortest division.  Lots of detailed fossils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	        Only in the Cenozoic Era!</a:t>
            </a:r>
            <a:endParaRPr lang="en-US" sz="2400" dirty="0"/>
          </a:p>
        </p:txBody>
      </p:sp>
      <p:pic>
        <p:nvPicPr>
          <p:cNvPr id="4" name="Picture 3" descr="http://www.astro.lsa.umich.edu/~cowley/EonEra.gif"/>
          <p:cNvPicPr/>
          <p:nvPr/>
        </p:nvPicPr>
        <p:blipFill>
          <a:blip r:embed="rId3" r:link="rId4" cstate="print"/>
          <a:srcRect l="30202"/>
          <a:stretch>
            <a:fillRect/>
          </a:stretch>
        </p:blipFill>
        <p:spPr bwMode="auto">
          <a:xfrm>
            <a:off x="6477000" y="1676400"/>
            <a:ext cx="2667000" cy="5057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happened in the first 3 </a:t>
            </a:r>
            <a:r>
              <a:rPr lang="en-US" sz="6600" dirty="0" smtClean="0"/>
              <a:t>eons</a:t>
            </a:r>
            <a:r>
              <a:rPr lang="en-US" sz="6600" dirty="0" smtClean="0"/>
              <a:t>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819400"/>
            <a:ext cx="8382000" cy="4038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Earth formed</a:t>
            </a:r>
          </a:p>
          <a:p>
            <a:r>
              <a:rPr lang="en-US" sz="4400" dirty="0" smtClean="0"/>
              <a:t>The atmosphere and oceans developed</a:t>
            </a:r>
          </a:p>
          <a:p>
            <a:r>
              <a:rPr lang="en-US" sz="4400" dirty="0" smtClean="0"/>
              <a:t>Early life evolved</a:t>
            </a:r>
          </a:p>
          <a:p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*This took about 4 billion years!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another name for the first 3 eons?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7724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Precambrian Time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94038"/>
            <a:ext cx="7772400" cy="1401762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 there a lot of rocks left from the Precambrian Time?  Why or why not?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724400"/>
            <a:ext cx="8077200" cy="1600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No.  Most of the rocks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 been deformed by erosion or metamorphosis.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Why does the </a:t>
            </a:r>
            <a:r>
              <a:rPr lang="en-US" dirty="0" err="1" smtClean="0"/>
              <a:t>Phanerozoic</a:t>
            </a:r>
            <a:r>
              <a:rPr lang="en-US" dirty="0" smtClean="0"/>
              <a:t> eon have so many more fossils?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7724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More types of life and rocks haven’t been destroyed as much.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names of the 3 era and what do the names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Paleozoic – “Ancient Life”</a:t>
            </a:r>
          </a:p>
          <a:p>
            <a:r>
              <a:rPr lang="en-US" sz="4000" dirty="0" smtClean="0"/>
              <a:t>Mesozoic – “Middle Life”</a:t>
            </a:r>
          </a:p>
          <a:p>
            <a:r>
              <a:rPr lang="en-US" sz="4000" dirty="0" smtClean="0"/>
              <a:t>Cenozoic – “Recent Life”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How are the periods named?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77724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By the types of fossils found or where they were located.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94038"/>
            <a:ext cx="7772400" cy="1401762"/>
          </a:xfrm>
          <a:prstGeom prst="rect">
            <a:avLst/>
          </a:prstGeom>
        </p:spPr>
        <p:txBody>
          <a:bodyPr bIns="91440" anchor="b" anchorCtr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Hypothesize about why only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Cenozoic era is broken down into epochs.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724400"/>
            <a:ext cx="8077200" cy="1600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Lots more fossils because rocks haven’t been destroyed;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more organisms to leave fossils.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808</TotalTime>
  <Words>741</Words>
  <Application>Microsoft Macintosh PowerPoint</Application>
  <PresentationFormat>On-screen Show (4:3)</PresentationFormat>
  <Paragraphs>110</Paragraphs>
  <Slides>14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Geologic Time!!</vt:lpstr>
      <vt:lpstr>Slide 2</vt:lpstr>
      <vt:lpstr>Geologic Column – For Your Info!</vt:lpstr>
      <vt:lpstr>Divisions of Geologic Time</vt:lpstr>
      <vt:lpstr>What happened in the first 3 eons?</vt:lpstr>
      <vt:lpstr>What is another name for the first 3 eons?</vt:lpstr>
      <vt:lpstr>Why does the Phanerozoic eon have so many more fossils?</vt:lpstr>
      <vt:lpstr>What are the names of the 3 era and what do the names mean?</vt:lpstr>
      <vt:lpstr>How are the periods named?</vt:lpstr>
      <vt:lpstr>Precambrian Time</vt:lpstr>
      <vt:lpstr>Paleozoic Era</vt:lpstr>
      <vt:lpstr>Mesozoic Era</vt:lpstr>
      <vt:lpstr>Cenozoic Time</vt:lpstr>
      <vt:lpstr>What patterns do we see?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Malinda Burk</dc:creator>
  <cp:lastModifiedBy>LPS Lincoln Public Schools</cp:lastModifiedBy>
  <cp:revision>23</cp:revision>
  <dcterms:created xsi:type="dcterms:W3CDTF">2013-03-04T15:02:48Z</dcterms:created>
  <dcterms:modified xsi:type="dcterms:W3CDTF">2013-03-04T17:42:44Z</dcterms:modified>
</cp:coreProperties>
</file>