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71" r:id="rId10"/>
    <p:sldId id="264" r:id="rId11"/>
    <p:sldId id="263" r:id="rId12"/>
    <p:sldId id="270" r:id="rId13"/>
    <p:sldId id="266" r:id="rId14"/>
    <p:sldId id="272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DE17"/>
    <a:srgbClr val="026C0D"/>
    <a:srgbClr val="05AA17"/>
    <a:srgbClr val="FF29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2A5AE7-DDB9-474C-877F-C26BB0D7C96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369356D-CAC2-4586-AADC-0D70518F31BF}">
      <dgm:prSet phldrT="[Text]"/>
      <dgm:spPr/>
      <dgm:t>
        <a:bodyPr/>
        <a:lstStyle/>
        <a:p>
          <a:r>
            <a:rPr lang="en-US" dirty="0" smtClean="0"/>
            <a:t>Matter:  Has mass and takes up space</a:t>
          </a:r>
          <a:endParaRPr lang="en-US" dirty="0"/>
        </a:p>
      </dgm:t>
    </dgm:pt>
    <dgm:pt modelId="{0D6D0170-51FE-4FA4-802A-03710305E862}" type="parTrans" cxnId="{EA451776-83D6-4C6A-92C4-DC9A95D1834E}">
      <dgm:prSet/>
      <dgm:spPr/>
      <dgm:t>
        <a:bodyPr/>
        <a:lstStyle/>
        <a:p>
          <a:endParaRPr lang="en-US"/>
        </a:p>
      </dgm:t>
    </dgm:pt>
    <dgm:pt modelId="{BA9AA75D-E44C-4C81-8F3F-7B0D7D898CC5}" type="sibTrans" cxnId="{EA451776-83D6-4C6A-92C4-DC9A95D1834E}">
      <dgm:prSet/>
      <dgm:spPr/>
      <dgm:t>
        <a:bodyPr/>
        <a:lstStyle/>
        <a:p>
          <a:endParaRPr lang="en-US"/>
        </a:p>
      </dgm:t>
    </dgm:pt>
    <dgm:pt modelId="{7911D644-9AF6-4F25-9037-62067E210F14}">
      <dgm:prSet phldrT="[Text]"/>
      <dgm:spPr/>
      <dgm:t>
        <a:bodyPr/>
        <a:lstStyle/>
        <a:p>
          <a:r>
            <a:rPr lang="en-US" dirty="0" smtClean="0"/>
            <a:t>Pure Substance:  Composition definite</a:t>
          </a:r>
          <a:endParaRPr lang="en-US" dirty="0"/>
        </a:p>
      </dgm:t>
    </dgm:pt>
    <dgm:pt modelId="{49EAB4BF-A8A4-4B2D-A0D3-A0962CEF6DAA}" type="parTrans" cxnId="{8A843026-9FFB-48E6-B492-ADA5685B7110}">
      <dgm:prSet/>
      <dgm:spPr/>
      <dgm:t>
        <a:bodyPr/>
        <a:lstStyle/>
        <a:p>
          <a:endParaRPr lang="en-US"/>
        </a:p>
      </dgm:t>
    </dgm:pt>
    <dgm:pt modelId="{4EB76322-7E1C-4573-A148-5195D2D97B00}" type="sibTrans" cxnId="{8A843026-9FFB-48E6-B492-ADA5685B7110}">
      <dgm:prSet/>
      <dgm:spPr/>
      <dgm:t>
        <a:bodyPr/>
        <a:lstStyle/>
        <a:p>
          <a:endParaRPr lang="en-US"/>
        </a:p>
      </dgm:t>
    </dgm:pt>
    <dgm:pt modelId="{94FE3EDD-134F-4945-A42D-E113FA104271}">
      <dgm:prSet phldrT="[Text]"/>
      <dgm:spPr/>
      <dgm:t>
        <a:bodyPr/>
        <a:lstStyle/>
        <a:p>
          <a:r>
            <a:rPr lang="en-US" dirty="0" smtClean="0"/>
            <a:t>Element:  One kind of atom</a:t>
          </a:r>
          <a:endParaRPr lang="en-US" dirty="0"/>
        </a:p>
      </dgm:t>
    </dgm:pt>
    <dgm:pt modelId="{681BE858-504D-442B-BCE4-B7F77CA16F89}" type="parTrans" cxnId="{10D5B64A-6DB3-481B-B58E-C208C9778E0A}">
      <dgm:prSet/>
      <dgm:spPr/>
      <dgm:t>
        <a:bodyPr/>
        <a:lstStyle/>
        <a:p>
          <a:endParaRPr lang="en-US"/>
        </a:p>
      </dgm:t>
    </dgm:pt>
    <dgm:pt modelId="{CA44DE3F-A5E1-4239-8853-34CE8B0F2B21}" type="sibTrans" cxnId="{10D5B64A-6DB3-481B-B58E-C208C9778E0A}">
      <dgm:prSet/>
      <dgm:spPr/>
      <dgm:t>
        <a:bodyPr/>
        <a:lstStyle/>
        <a:p>
          <a:endParaRPr lang="en-US"/>
        </a:p>
      </dgm:t>
    </dgm:pt>
    <dgm:pt modelId="{3D6358C7-4618-4FB0-93FB-08F0F8897BFD}">
      <dgm:prSet phldrT="[Text]"/>
      <dgm:spPr/>
      <dgm:t>
        <a:bodyPr/>
        <a:lstStyle/>
        <a:p>
          <a:r>
            <a:rPr lang="en-US" dirty="0" smtClean="0"/>
            <a:t>Compound:  Two or more kinds of atoms</a:t>
          </a:r>
          <a:endParaRPr lang="en-US" dirty="0"/>
        </a:p>
      </dgm:t>
    </dgm:pt>
    <dgm:pt modelId="{801E7BAA-582E-4D2B-8840-222562D0B9E8}" type="parTrans" cxnId="{C5490C44-524D-45FE-8D6B-D45BD5432130}">
      <dgm:prSet/>
      <dgm:spPr/>
      <dgm:t>
        <a:bodyPr/>
        <a:lstStyle/>
        <a:p>
          <a:endParaRPr lang="en-US"/>
        </a:p>
      </dgm:t>
    </dgm:pt>
    <dgm:pt modelId="{32F8BC2A-CDB8-4CB7-9952-DCB402996A5F}" type="sibTrans" cxnId="{C5490C44-524D-45FE-8D6B-D45BD5432130}">
      <dgm:prSet/>
      <dgm:spPr/>
      <dgm:t>
        <a:bodyPr/>
        <a:lstStyle/>
        <a:p>
          <a:endParaRPr lang="en-US"/>
        </a:p>
      </dgm:t>
    </dgm:pt>
    <dgm:pt modelId="{D1FE8CF8-311D-48A0-A25A-386669F634D5}">
      <dgm:prSet phldrT="[Text]"/>
      <dgm:spPr/>
      <dgm:t>
        <a:bodyPr/>
        <a:lstStyle/>
        <a:p>
          <a:r>
            <a:rPr lang="en-US" dirty="0" smtClean="0"/>
            <a:t>Mixture:  Composition variable</a:t>
          </a:r>
          <a:endParaRPr lang="en-US" dirty="0"/>
        </a:p>
      </dgm:t>
    </dgm:pt>
    <dgm:pt modelId="{ECCB6F4C-C086-49DD-8D7A-D88B072B60BF}" type="parTrans" cxnId="{BF52E129-D93C-481D-AC43-7D1F0338DF99}">
      <dgm:prSet/>
      <dgm:spPr/>
      <dgm:t>
        <a:bodyPr/>
        <a:lstStyle/>
        <a:p>
          <a:endParaRPr lang="en-US"/>
        </a:p>
      </dgm:t>
    </dgm:pt>
    <dgm:pt modelId="{CAEB081F-A818-479E-B462-AD7FFAFC320C}" type="sibTrans" cxnId="{BF52E129-D93C-481D-AC43-7D1F0338DF99}">
      <dgm:prSet/>
      <dgm:spPr/>
      <dgm:t>
        <a:bodyPr/>
        <a:lstStyle/>
        <a:p>
          <a:endParaRPr lang="en-US"/>
        </a:p>
      </dgm:t>
    </dgm:pt>
    <dgm:pt modelId="{2D361107-AB68-4BBC-B8C1-03AD13C96727}">
      <dgm:prSet phldrT="[Text]"/>
      <dgm:spPr/>
      <dgm:t>
        <a:bodyPr/>
        <a:lstStyle/>
        <a:p>
          <a:r>
            <a:rPr lang="en-US" dirty="0" smtClean="0"/>
            <a:t>Homogeneous:  evenly mixed; a solution</a:t>
          </a:r>
          <a:endParaRPr lang="en-US" dirty="0"/>
        </a:p>
      </dgm:t>
    </dgm:pt>
    <dgm:pt modelId="{8D444C03-CFBB-4153-8D20-404815358B51}" type="parTrans" cxnId="{A3866FB7-5A51-4FE8-8812-5D506EEDAD03}">
      <dgm:prSet/>
      <dgm:spPr/>
      <dgm:t>
        <a:bodyPr/>
        <a:lstStyle/>
        <a:p>
          <a:endParaRPr lang="en-US"/>
        </a:p>
      </dgm:t>
    </dgm:pt>
    <dgm:pt modelId="{A070580A-78E4-47F2-B9EF-963661C0672E}" type="sibTrans" cxnId="{A3866FB7-5A51-4FE8-8812-5D506EEDAD03}">
      <dgm:prSet/>
      <dgm:spPr/>
      <dgm:t>
        <a:bodyPr/>
        <a:lstStyle/>
        <a:p>
          <a:endParaRPr lang="en-US"/>
        </a:p>
      </dgm:t>
    </dgm:pt>
    <dgm:pt modelId="{1C6BD14E-8013-4C42-A914-2183819DBDF4}">
      <dgm:prSet phldrT="[Text]"/>
      <dgm:spPr/>
      <dgm:t>
        <a:bodyPr/>
        <a:lstStyle/>
        <a:p>
          <a:r>
            <a:rPr lang="en-US" dirty="0" smtClean="0"/>
            <a:t>Heterogeneous:  unevenly mixed</a:t>
          </a:r>
          <a:endParaRPr lang="en-US" dirty="0"/>
        </a:p>
      </dgm:t>
    </dgm:pt>
    <dgm:pt modelId="{26C0AFC2-5E83-4B5B-95FD-54F22AD63A8E}" type="parTrans" cxnId="{75AF8BB0-6265-47AA-86EB-F2A9F33C2D46}">
      <dgm:prSet/>
      <dgm:spPr/>
      <dgm:t>
        <a:bodyPr/>
        <a:lstStyle/>
        <a:p>
          <a:endParaRPr lang="en-US"/>
        </a:p>
      </dgm:t>
    </dgm:pt>
    <dgm:pt modelId="{109015CD-97FF-4428-8261-914E871226C4}" type="sibTrans" cxnId="{75AF8BB0-6265-47AA-86EB-F2A9F33C2D46}">
      <dgm:prSet/>
      <dgm:spPr/>
      <dgm:t>
        <a:bodyPr/>
        <a:lstStyle/>
        <a:p>
          <a:endParaRPr lang="en-US"/>
        </a:p>
      </dgm:t>
    </dgm:pt>
    <dgm:pt modelId="{BC6CF705-A962-4739-9D99-5A0BAF9F62EB}" type="pres">
      <dgm:prSet presAssocID="{CE2A5AE7-DDB9-474C-877F-C26BB0D7C96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651D4D-5071-45B6-A269-742D081726E2}" type="pres">
      <dgm:prSet presAssocID="{5369356D-CAC2-4586-AADC-0D70518F31BF}" presName="hierRoot1" presStyleCnt="0"/>
      <dgm:spPr/>
    </dgm:pt>
    <dgm:pt modelId="{46978D51-1AD0-4852-97C3-85BCCF1694B4}" type="pres">
      <dgm:prSet presAssocID="{5369356D-CAC2-4586-AADC-0D70518F31BF}" presName="composite" presStyleCnt="0"/>
      <dgm:spPr/>
    </dgm:pt>
    <dgm:pt modelId="{387D50A3-9202-4A98-9687-2B9815C461E3}" type="pres">
      <dgm:prSet presAssocID="{5369356D-CAC2-4586-AADC-0D70518F31BF}" presName="background" presStyleLbl="node0" presStyleIdx="0" presStyleCnt="1"/>
      <dgm:spPr/>
    </dgm:pt>
    <dgm:pt modelId="{266F21E0-A5F8-47E8-8880-7BB28F6278FD}" type="pres">
      <dgm:prSet presAssocID="{5369356D-CAC2-4586-AADC-0D70518F31BF}" presName="text" presStyleLbl="fgAcc0" presStyleIdx="0" presStyleCnt="1" custScaleX="135828" custScaleY="135828" custLinFactNeighborX="412" custLinFactNeighborY="-8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B16FB6-D6FD-46FC-AF0E-178E1BFA3323}" type="pres">
      <dgm:prSet presAssocID="{5369356D-CAC2-4586-AADC-0D70518F31BF}" presName="hierChild2" presStyleCnt="0"/>
      <dgm:spPr/>
    </dgm:pt>
    <dgm:pt modelId="{1A17D316-753F-41AC-8F85-2B404202E826}" type="pres">
      <dgm:prSet presAssocID="{49EAB4BF-A8A4-4B2D-A0D3-A0962CEF6DAA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14873A3-921A-4B54-8192-258A0D10E480}" type="pres">
      <dgm:prSet presAssocID="{7911D644-9AF6-4F25-9037-62067E210F14}" presName="hierRoot2" presStyleCnt="0"/>
      <dgm:spPr/>
    </dgm:pt>
    <dgm:pt modelId="{6CDDAAE6-A2A7-4A5A-8DC6-4FE63EC6EE6C}" type="pres">
      <dgm:prSet presAssocID="{7911D644-9AF6-4F25-9037-62067E210F14}" presName="composite2" presStyleCnt="0"/>
      <dgm:spPr/>
    </dgm:pt>
    <dgm:pt modelId="{CA3C69CD-E71E-4221-96C4-70C8F4D45816}" type="pres">
      <dgm:prSet presAssocID="{7911D644-9AF6-4F25-9037-62067E210F14}" presName="background2" presStyleLbl="node2" presStyleIdx="0" presStyleCnt="2"/>
      <dgm:spPr/>
    </dgm:pt>
    <dgm:pt modelId="{8B48BCAE-7066-446F-BF8D-7C0F831E8B18}" type="pres">
      <dgm:prSet presAssocID="{7911D644-9AF6-4F25-9037-62067E210F14}" presName="text2" presStyleLbl="fgAcc2" presStyleIdx="0" presStyleCnt="2" custLinFactNeighborX="-2827" custLinFactNeighborY="-1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8B52A5-64F1-4104-B9CF-3C2278A335E9}" type="pres">
      <dgm:prSet presAssocID="{7911D644-9AF6-4F25-9037-62067E210F14}" presName="hierChild3" presStyleCnt="0"/>
      <dgm:spPr/>
    </dgm:pt>
    <dgm:pt modelId="{5A0CC348-C54D-4516-B024-1892C9332EEC}" type="pres">
      <dgm:prSet presAssocID="{681BE858-504D-442B-BCE4-B7F77CA16F89}" presName="Name17" presStyleLbl="parChTrans1D3" presStyleIdx="0" presStyleCnt="4"/>
      <dgm:spPr/>
      <dgm:t>
        <a:bodyPr/>
        <a:lstStyle/>
        <a:p>
          <a:endParaRPr lang="en-US"/>
        </a:p>
      </dgm:t>
    </dgm:pt>
    <dgm:pt modelId="{5C619FE9-FFD8-484E-9BEC-104B6BF9D40D}" type="pres">
      <dgm:prSet presAssocID="{94FE3EDD-134F-4945-A42D-E113FA104271}" presName="hierRoot3" presStyleCnt="0"/>
      <dgm:spPr/>
    </dgm:pt>
    <dgm:pt modelId="{04135381-B399-4504-8D90-E7F2FD817421}" type="pres">
      <dgm:prSet presAssocID="{94FE3EDD-134F-4945-A42D-E113FA104271}" presName="composite3" presStyleCnt="0"/>
      <dgm:spPr/>
    </dgm:pt>
    <dgm:pt modelId="{57AE8E34-DD51-4DF5-B9D7-2A12DB7F68B9}" type="pres">
      <dgm:prSet presAssocID="{94FE3EDD-134F-4945-A42D-E113FA104271}" presName="background3" presStyleLbl="node3" presStyleIdx="0" presStyleCnt="4"/>
      <dgm:spPr/>
    </dgm:pt>
    <dgm:pt modelId="{31122625-2BA4-4D3B-B47C-AD3A5D0B2030}" type="pres">
      <dgm:prSet presAssocID="{94FE3EDD-134F-4945-A42D-E113FA104271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EB0703-E1BB-4D85-B5D4-AC1E0F9BC2E3}" type="pres">
      <dgm:prSet presAssocID="{94FE3EDD-134F-4945-A42D-E113FA104271}" presName="hierChild4" presStyleCnt="0"/>
      <dgm:spPr/>
    </dgm:pt>
    <dgm:pt modelId="{304999B2-AF4A-447C-A23C-4544BB14141A}" type="pres">
      <dgm:prSet presAssocID="{801E7BAA-582E-4D2B-8840-222562D0B9E8}" presName="Name17" presStyleLbl="parChTrans1D3" presStyleIdx="1" presStyleCnt="4"/>
      <dgm:spPr/>
      <dgm:t>
        <a:bodyPr/>
        <a:lstStyle/>
        <a:p>
          <a:endParaRPr lang="en-US"/>
        </a:p>
      </dgm:t>
    </dgm:pt>
    <dgm:pt modelId="{D1C631EB-C0CA-49B4-9FB2-6B25675B83D2}" type="pres">
      <dgm:prSet presAssocID="{3D6358C7-4618-4FB0-93FB-08F0F8897BFD}" presName="hierRoot3" presStyleCnt="0"/>
      <dgm:spPr/>
    </dgm:pt>
    <dgm:pt modelId="{6553D760-A81C-49FD-A855-37C0416DBB82}" type="pres">
      <dgm:prSet presAssocID="{3D6358C7-4618-4FB0-93FB-08F0F8897BFD}" presName="composite3" presStyleCnt="0"/>
      <dgm:spPr/>
    </dgm:pt>
    <dgm:pt modelId="{B77399BD-28EA-4F1E-9695-77959E6FC0CF}" type="pres">
      <dgm:prSet presAssocID="{3D6358C7-4618-4FB0-93FB-08F0F8897BFD}" presName="background3" presStyleLbl="node3" presStyleIdx="1" presStyleCnt="4"/>
      <dgm:spPr/>
    </dgm:pt>
    <dgm:pt modelId="{760D27A6-18AC-4A94-AA15-A8A8FDD2851E}" type="pres">
      <dgm:prSet presAssocID="{3D6358C7-4618-4FB0-93FB-08F0F8897BFD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DAEE8A-77D2-42DA-94F1-468D024C7229}" type="pres">
      <dgm:prSet presAssocID="{3D6358C7-4618-4FB0-93FB-08F0F8897BFD}" presName="hierChild4" presStyleCnt="0"/>
      <dgm:spPr/>
    </dgm:pt>
    <dgm:pt modelId="{3E941E93-23A5-4B0B-A060-9AD7E1580A36}" type="pres">
      <dgm:prSet presAssocID="{ECCB6F4C-C086-49DD-8D7A-D88B072B60B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A9114B6-E9D7-4DEC-89F8-55ED16FC19E1}" type="pres">
      <dgm:prSet presAssocID="{D1FE8CF8-311D-48A0-A25A-386669F634D5}" presName="hierRoot2" presStyleCnt="0"/>
      <dgm:spPr/>
    </dgm:pt>
    <dgm:pt modelId="{D12397B4-CACB-436C-923A-8C3400209F58}" type="pres">
      <dgm:prSet presAssocID="{D1FE8CF8-311D-48A0-A25A-386669F634D5}" presName="composite2" presStyleCnt="0"/>
      <dgm:spPr/>
    </dgm:pt>
    <dgm:pt modelId="{7AA11061-27DF-4D52-B5C4-D3837D35604C}" type="pres">
      <dgm:prSet presAssocID="{D1FE8CF8-311D-48A0-A25A-386669F634D5}" presName="background2" presStyleLbl="node2" presStyleIdx="1" presStyleCnt="2"/>
      <dgm:spPr/>
    </dgm:pt>
    <dgm:pt modelId="{DAB799B4-8755-4EE9-9C5E-2CB8AA82C06A}" type="pres">
      <dgm:prSet presAssocID="{D1FE8CF8-311D-48A0-A25A-386669F634D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5BEE60-9E29-4B1F-9174-4297B201E31F}" type="pres">
      <dgm:prSet presAssocID="{D1FE8CF8-311D-48A0-A25A-386669F634D5}" presName="hierChild3" presStyleCnt="0"/>
      <dgm:spPr/>
    </dgm:pt>
    <dgm:pt modelId="{6A415696-83E6-49CC-854F-E353DC6494C5}" type="pres">
      <dgm:prSet presAssocID="{8D444C03-CFBB-4153-8D20-404815358B51}" presName="Name17" presStyleLbl="parChTrans1D3" presStyleIdx="2" presStyleCnt="4"/>
      <dgm:spPr/>
      <dgm:t>
        <a:bodyPr/>
        <a:lstStyle/>
        <a:p>
          <a:endParaRPr lang="en-US"/>
        </a:p>
      </dgm:t>
    </dgm:pt>
    <dgm:pt modelId="{E734B7DC-A976-439B-B20A-43BB25489953}" type="pres">
      <dgm:prSet presAssocID="{2D361107-AB68-4BBC-B8C1-03AD13C96727}" presName="hierRoot3" presStyleCnt="0"/>
      <dgm:spPr/>
    </dgm:pt>
    <dgm:pt modelId="{6B9CC641-BAFD-43B9-8D73-D28A37E77EF4}" type="pres">
      <dgm:prSet presAssocID="{2D361107-AB68-4BBC-B8C1-03AD13C96727}" presName="composite3" presStyleCnt="0"/>
      <dgm:spPr/>
    </dgm:pt>
    <dgm:pt modelId="{93AD4353-0D7C-446D-8C49-0038B35974C7}" type="pres">
      <dgm:prSet presAssocID="{2D361107-AB68-4BBC-B8C1-03AD13C96727}" presName="background3" presStyleLbl="node3" presStyleIdx="2" presStyleCnt="4"/>
      <dgm:spPr/>
    </dgm:pt>
    <dgm:pt modelId="{870A8AC4-4C39-4170-9F27-E61E34A54CD8}" type="pres">
      <dgm:prSet presAssocID="{2D361107-AB68-4BBC-B8C1-03AD13C96727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7C0511-D5C4-44F5-8827-6E3DDBA169E0}" type="pres">
      <dgm:prSet presAssocID="{2D361107-AB68-4BBC-B8C1-03AD13C96727}" presName="hierChild4" presStyleCnt="0"/>
      <dgm:spPr/>
    </dgm:pt>
    <dgm:pt modelId="{167C381C-12FD-47A3-88FF-AA124FE8EF21}" type="pres">
      <dgm:prSet presAssocID="{26C0AFC2-5E83-4B5B-95FD-54F22AD63A8E}" presName="Name17" presStyleLbl="parChTrans1D3" presStyleIdx="3" presStyleCnt="4"/>
      <dgm:spPr/>
      <dgm:t>
        <a:bodyPr/>
        <a:lstStyle/>
        <a:p>
          <a:endParaRPr lang="en-US"/>
        </a:p>
      </dgm:t>
    </dgm:pt>
    <dgm:pt modelId="{6EF4FDEA-4769-4C7D-9487-14FCDF1099FD}" type="pres">
      <dgm:prSet presAssocID="{1C6BD14E-8013-4C42-A914-2183819DBDF4}" presName="hierRoot3" presStyleCnt="0"/>
      <dgm:spPr/>
    </dgm:pt>
    <dgm:pt modelId="{23A924A4-83B7-4195-AADE-4DDCD4040681}" type="pres">
      <dgm:prSet presAssocID="{1C6BD14E-8013-4C42-A914-2183819DBDF4}" presName="composite3" presStyleCnt="0"/>
      <dgm:spPr/>
    </dgm:pt>
    <dgm:pt modelId="{06864405-8B76-4150-BCC6-300388900186}" type="pres">
      <dgm:prSet presAssocID="{1C6BD14E-8013-4C42-A914-2183819DBDF4}" presName="background3" presStyleLbl="node3" presStyleIdx="3" presStyleCnt="4"/>
      <dgm:spPr/>
    </dgm:pt>
    <dgm:pt modelId="{C1455274-C89A-4EFF-8E26-BB7A582E9DBD}" type="pres">
      <dgm:prSet presAssocID="{1C6BD14E-8013-4C42-A914-2183819DBDF4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BB478C-460A-4E95-AFF1-4D5CBDB1DD9F}" type="pres">
      <dgm:prSet presAssocID="{1C6BD14E-8013-4C42-A914-2183819DBDF4}" presName="hierChild4" presStyleCnt="0"/>
      <dgm:spPr/>
    </dgm:pt>
  </dgm:ptLst>
  <dgm:cxnLst>
    <dgm:cxn modelId="{CF1DD3CF-1A54-4F4F-B4C3-0658C989899C}" type="presOf" srcId="{D1FE8CF8-311D-48A0-A25A-386669F634D5}" destId="{DAB799B4-8755-4EE9-9C5E-2CB8AA82C06A}" srcOrd="0" destOrd="0" presId="urn:microsoft.com/office/officeart/2005/8/layout/hierarchy1"/>
    <dgm:cxn modelId="{9C18CBBC-8948-4A63-8644-A0A00D357BD2}" type="presOf" srcId="{801E7BAA-582E-4D2B-8840-222562D0B9E8}" destId="{304999B2-AF4A-447C-A23C-4544BB14141A}" srcOrd="0" destOrd="0" presId="urn:microsoft.com/office/officeart/2005/8/layout/hierarchy1"/>
    <dgm:cxn modelId="{C7FE060F-2C07-43AD-A2F2-86C6B69CB43D}" type="presOf" srcId="{1C6BD14E-8013-4C42-A914-2183819DBDF4}" destId="{C1455274-C89A-4EFF-8E26-BB7A582E9DBD}" srcOrd="0" destOrd="0" presId="urn:microsoft.com/office/officeart/2005/8/layout/hierarchy1"/>
    <dgm:cxn modelId="{C5490C44-524D-45FE-8D6B-D45BD5432130}" srcId="{7911D644-9AF6-4F25-9037-62067E210F14}" destId="{3D6358C7-4618-4FB0-93FB-08F0F8897BFD}" srcOrd="1" destOrd="0" parTransId="{801E7BAA-582E-4D2B-8840-222562D0B9E8}" sibTransId="{32F8BC2A-CDB8-4CB7-9952-DCB402996A5F}"/>
    <dgm:cxn modelId="{CE655DEF-2A97-4136-B88D-B813A52A44DA}" type="presOf" srcId="{8D444C03-CFBB-4153-8D20-404815358B51}" destId="{6A415696-83E6-49CC-854F-E353DC6494C5}" srcOrd="0" destOrd="0" presId="urn:microsoft.com/office/officeart/2005/8/layout/hierarchy1"/>
    <dgm:cxn modelId="{C8DB318D-968A-4AE9-A5AC-8C81D080E9F2}" type="presOf" srcId="{3D6358C7-4618-4FB0-93FB-08F0F8897BFD}" destId="{760D27A6-18AC-4A94-AA15-A8A8FDD2851E}" srcOrd="0" destOrd="0" presId="urn:microsoft.com/office/officeart/2005/8/layout/hierarchy1"/>
    <dgm:cxn modelId="{10D5B64A-6DB3-481B-B58E-C208C9778E0A}" srcId="{7911D644-9AF6-4F25-9037-62067E210F14}" destId="{94FE3EDD-134F-4945-A42D-E113FA104271}" srcOrd="0" destOrd="0" parTransId="{681BE858-504D-442B-BCE4-B7F77CA16F89}" sibTransId="{CA44DE3F-A5E1-4239-8853-34CE8B0F2B21}"/>
    <dgm:cxn modelId="{BF52E129-D93C-481D-AC43-7D1F0338DF99}" srcId="{5369356D-CAC2-4586-AADC-0D70518F31BF}" destId="{D1FE8CF8-311D-48A0-A25A-386669F634D5}" srcOrd="1" destOrd="0" parTransId="{ECCB6F4C-C086-49DD-8D7A-D88B072B60BF}" sibTransId="{CAEB081F-A818-479E-B462-AD7FFAFC320C}"/>
    <dgm:cxn modelId="{9A3C79C5-2CCA-4D73-9D54-5C01BBD364F6}" type="presOf" srcId="{5369356D-CAC2-4586-AADC-0D70518F31BF}" destId="{266F21E0-A5F8-47E8-8880-7BB28F6278FD}" srcOrd="0" destOrd="0" presId="urn:microsoft.com/office/officeart/2005/8/layout/hierarchy1"/>
    <dgm:cxn modelId="{69195597-8929-4632-B2C7-C010A605A255}" type="presOf" srcId="{7911D644-9AF6-4F25-9037-62067E210F14}" destId="{8B48BCAE-7066-446F-BF8D-7C0F831E8B18}" srcOrd="0" destOrd="0" presId="urn:microsoft.com/office/officeart/2005/8/layout/hierarchy1"/>
    <dgm:cxn modelId="{F9E17721-5BE6-4FAF-8B11-4ADA967260D9}" type="presOf" srcId="{49EAB4BF-A8A4-4B2D-A0D3-A0962CEF6DAA}" destId="{1A17D316-753F-41AC-8F85-2B404202E826}" srcOrd="0" destOrd="0" presId="urn:microsoft.com/office/officeart/2005/8/layout/hierarchy1"/>
    <dgm:cxn modelId="{5834515F-3A1A-4260-93F3-966A7CF05E44}" type="presOf" srcId="{26C0AFC2-5E83-4B5B-95FD-54F22AD63A8E}" destId="{167C381C-12FD-47A3-88FF-AA124FE8EF21}" srcOrd="0" destOrd="0" presId="urn:microsoft.com/office/officeart/2005/8/layout/hierarchy1"/>
    <dgm:cxn modelId="{7692303E-4EE8-4488-B503-6407AECE45FF}" type="presOf" srcId="{94FE3EDD-134F-4945-A42D-E113FA104271}" destId="{31122625-2BA4-4D3B-B47C-AD3A5D0B2030}" srcOrd="0" destOrd="0" presId="urn:microsoft.com/office/officeart/2005/8/layout/hierarchy1"/>
    <dgm:cxn modelId="{8369373C-324B-4D94-887B-61964029F1D6}" type="presOf" srcId="{681BE858-504D-442B-BCE4-B7F77CA16F89}" destId="{5A0CC348-C54D-4516-B024-1892C9332EEC}" srcOrd="0" destOrd="0" presId="urn:microsoft.com/office/officeart/2005/8/layout/hierarchy1"/>
    <dgm:cxn modelId="{A3866FB7-5A51-4FE8-8812-5D506EEDAD03}" srcId="{D1FE8CF8-311D-48A0-A25A-386669F634D5}" destId="{2D361107-AB68-4BBC-B8C1-03AD13C96727}" srcOrd="0" destOrd="0" parTransId="{8D444C03-CFBB-4153-8D20-404815358B51}" sibTransId="{A070580A-78E4-47F2-B9EF-963661C0672E}"/>
    <dgm:cxn modelId="{75AF8BB0-6265-47AA-86EB-F2A9F33C2D46}" srcId="{D1FE8CF8-311D-48A0-A25A-386669F634D5}" destId="{1C6BD14E-8013-4C42-A914-2183819DBDF4}" srcOrd="1" destOrd="0" parTransId="{26C0AFC2-5E83-4B5B-95FD-54F22AD63A8E}" sibTransId="{109015CD-97FF-4428-8261-914E871226C4}"/>
    <dgm:cxn modelId="{EA451776-83D6-4C6A-92C4-DC9A95D1834E}" srcId="{CE2A5AE7-DDB9-474C-877F-C26BB0D7C965}" destId="{5369356D-CAC2-4586-AADC-0D70518F31BF}" srcOrd="0" destOrd="0" parTransId="{0D6D0170-51FE-4FA4-802A-03710305E862}" sibTransId="{BA9AA75D-E44C-4C81-8F3F-7B0D7D898CC5}"/>
    <dgm:cxn modelId="{9CBFD4CC-2FAD-49BD-B17C-4423B389C34B}" type="presOf" srcId="{2D361107-AB68-4BBC-B8C1-03AD13C96727}" destId="{870A8AC4-4C39-4170-9F27-E61E34A54CD8}" srcOrd="0" destOrd="0" presId="urn:microsoft.com/office/officeart/2005/8/layout/hierarchy1"/>
    <dgm:cxn modelId="{8A843026-9FFB-48E6-B492-ADA5685B7110}" srcId="{5369356D-CAC2-4586-AADC-0D70518F31BF}" destId="{7911D644-9AF6-4F25-9037-62067E210F14}" srcOrd="0" destOrd="0" parTransId="{49EAB4BF-A8A4-4B2D-A0D3-A0962CEF6DAA}" sibTransId="{4EB76322-7E1C-4573-A148-5195D2D97B00}"/>
    <dgm:cxn modelId="{A2DBAAF2-F4CD-4A13-BF8E-4EC9AA5CBF4F}" type="presOf" srcId="{ECCB6F4C-C086-49DD-8D7A-D88B072B60BF}" destId="{3E941E93-23A5-4B0B-A060-9AD7E1580A36}" srcOrd="0" destOrd="0" presId="urn:microsoft.com/office/officeart/2005/8/layout/hierarchy1"/>
    <dgm:cxn modelId="{ED94C91B-7287-4B69-B4EB-8CE37330961C}" type="presOf" srcId="{CE2A5AE7-DDB9-474C-877F-C26BB0D7C965}" destId="{BC6CF705-A962-4739-9D99-5A0BAF9F62EB}" srcOrd="0" destOrd="0" presId="urn:microsoft.com/office/officeart/2005/8/layout/hierarchy1"/>
    <dgm:cxn modelId="{5ED630BC-BB49-4169-BBD5-EA6A401C0FAC}" type="presParOf" srcId="{BC6CF705-A962-4739-9D99-5A0BAF9F62EB}" destId="{80651D4D-5071-45B6-A269-742D081726E2}" srcOrd="0" destOrd="0" presId="urn:microsoft.com/office/officeart/2005/8/layout/hierarchy1"/>
    <dgm:cxn modelId="{9213951C-A46A-4D9B-B1CD-5F02D3F49627}" type="presParOf" srcId="{80651D4D-5071-45B6-A269-742D081726E2}" destId="{46978D51-1AD0-4852-97C3-85BCCF1694B4}" srcOrd="0" destOrd="0" presId="urn:microsoft.com/office/officeart/2005/8/layout/hierarchy1"/>
    <dgm:cxn modelId="{E9C73C88-55D2-40F4-AD8D-BB4EBE18A048}" type="presParOf" srcId="{46978D51-1AD0-4852-97C3-85BCCF1694B4}" destId="{387D50A3-9202-4A98-9687-2B9815C461E3}" srcOrd="0" destOrd="0" presId="urn:microsoft.com/office/officeart/2005/8/layout/hierarchy1"/>
    <dgm:cxn modelId="{9FB76D6E-0B8D-4F67-B8A1-AED55FFCEE28}" type="presParOf" srcId="{46978D51-1AD0-4852-97C3-85BCCF1694B4}" destId="{266F21E0-A5F8-47E8-8880-7BB28F6278FD}" srcOrd="1" destOrd="0" presId="urn:microsoft.com/office/officeart/2005/8/layout/hierarchy1"/>
    <dgm:cxn modelId="{DED11E76-D784-43E3-A04B-3983CF1C0948}" type="presParOf" srcId="{80651D4D-5071-45B6-A269-742D081726E2}" destId="{96B16FB6-D6FD-46FC-AF0E-178E1BFA3323}" srcOrd="1" destOrd="0" presId="urn:microsoft.com/office/officeart/2005/8/layout/hierarchy1"/>
    <dgm:cxn modelId="{79ACE9CE-6945-40C1-8784-ECA59EC25593}" type="presParOf" srcId="{96B16FB6-D6FD-46FC-AF0E-178E1BFA3323}" destId="{1A17D316-753F-41AC-8F85-2B404202E826}" srcOrd="0" destOrd="0" presId="urn:microsoft.com/office/officeart/2005/8/layout/hierarchy1"/>
    <dgm:cxn modelId="{5D1B7DC7-C278-41AB-95C4-B0D8E21B9B25}" type="presParOf" srcId="{96B16FB6-D6FD-46FC-AF0E-178E1BFA3323}" destId="{414873A3-921A-4B54-8192-258A0D10E480}" srcOrd="1" destOrd="0" presId="urn:microsoft.com/office/officeart/2005/8/layout/hierarchy1"/>
    <dgm:cxn modelId="{90E7963B-595F-4522-B8D6-0090C58A5D57}" type="presParOf" srcId="{414873A3-921A-4B54-8192-258A0D10E480}" destId="{6CDDAAE6-A2A7-4A5A-8DC6-4FE63EC6EE6C}" srcOrd="0" destOrd="0" presId="urn:microsoft.com/office/officeart/2005/8/layout/hierarchy1"/>
    <dgm:cxn modelId="{C03F3D22-6A72-48AC-896A-0C2FE2989723}" type="presParOf" srcId="{6CDDAAE6-A2A7-4A5A-8DC6-4FE63EC6EE6C}" destId="{CA3C69CD-E71E-4221-96C4-70C8F4D45816}" srcOrd="0" destOrd="0" presId="urn:microsoft.com/office/officeart/2005/8/layout/hierarchy1"/>
    <dgm:cxn modelId="{E1C13F25-9278-440B-9F0C-25A97B31C1B5}" type="presParOf" srcId="{6CDDAAE6-A2A7-4A5A-8DC6-4FE63EC6EE6C}" destId="{8B48BCAE-7066-446F-BF8D-7C0F831E8B18}" srcOrd="1" destOrd="0" presId="urn:microsoft.com/office/officeart/2005/8/layout/hierarchy1"/>
    <dgm:cxn modelId="{227248E3-6FE5-4570-8AB0-4CB75A593587}" type="presParOf" srcId="{414873A3-921A-4B54-8192-258A0D10E480}" destId="{938B52A5-64F1-4104-B9CF-3C2278A335E9}" srcOrd="1" destOrd="0" presId="urn:microsoft.com/office/officeart/2005/8/layout/hierarchy1"/>
    <dgm:cxn modelId="{089AFBEC-3C13-44BF-AFB5-66FCA942C40C}" type="presParOf" srcId="{938B52A5-64F1-4104-B9CF-3C2278A335E9}" destId="{5A0CC348-C54D-4516-B024-1892C9332EEC}" srcOrd="0" destOrd="0" presId="urn:microsoft.com/office/officeart/2005/8/layout/hierarchy1"/>
    <dgm:cxn modelId="{979E2F6F-D38D-4478-BD0B-E81CAA4660D8}" type="presParOf" srcId="{938B52A5-64F1-4104-B9CF-3C2278A335E9}" destId="{5C619FE9-FFD8-484E-9BEC-104B6BF9D40D}" srcOrd="1" destOrd="0" presId="urn:microsoft.com/office/officeart/2005/8/layout/hierarchy1"/>
    <dgm:cxn modelId="{9ACEAEF7-477E-492D-A5AB-B941FE77FB70}" type="presParOf" srcId="{5C619FE9-FFD8-484E-9BEC-104B6BF9D40D}" destId="{04135381-B399-4504-8D90-E7F2FD817421}" srcOrd="0" destOrd="0" presId="urn:microsoft.com/office/officeart/2005/8/layout/hierarchy1"/>
    <dgm:cxn modelId="{FB205F38-DA9D-4FCF-8EBC-97D9F9697E8F}" type="presParOf" srcId="{04135381-B399-4504-8D90-E7F2FD817421}" destId="{57AE8E34-DD51-4DF5-B9D7-2A12DB7F68B9}" srcOrd="0" destOrd="0" presId="urn:microsoft.com/office/officeart/2005/8/layout/hierarchy1"/>
    <dgm:cxn modelId="{993C44AE-2A06-4E6D-B2FE-7DC0AF824800}" type="presParOf" srcId="{04135381-B399-4504-8D90-E7F2FD817421}" destId="{31122625-2BA4-4D3B-B47C-AD3A5D0B2030}" srcOrd="1" destOrd="0" presId="urn:microsoft.com/office/officeart/2005/8/layout/hierarchy1"/>
    <dgm:cxn modelId="{A15D9819-4CF3-4016-B0DE-DE14271F4643}" type="presParOf" srcId="{5C619FE9-FFD8-484E-9BEC-104B6BF9D40D}" destId="{06EB0703-E1BB-4D85-B5D4-AC1E0F9BC2E3}" srcOrd="1" destOrd="0" presId="urn:microsoft.com/office/officeart/2005/8/layout/hierarchy1"/>
    <dgm:cxn modelId="{B4D92B04-3F76-47CF-850A-23C4B3FD56F1}" type="presParOf" srcId="{938B52A5-64F1-4104-B9CF-3C2278A335E9}" destId="{304999B2-AF4A-447C-A23C-4544BB14141A}" srcOrd="2" destOrd="0" presId="urn:microsoft.com/office/officeart/2005/8/layout/hierarchy1"/>
    <dgm:cxn modelId="{E1381D6D-92E6-4160-ABC9-A077923F9F54}" type="presParOf" srcId="{938B52A5-64F1-4104-B9CF-3C2278A335E9}" destId="{D1C631EB-C0CA-49B4-9FB2-6B25675B83D2}" srcOrd="3" destOrd="0" presId="urn:microsoft.com/office/officeart/2005/8/layout/hierarchy1"/>
    <dgm:cxn modelId="{F57656D7-F13F-480D-AB33-CA527B55769E}" type="presParOf" srcId="{D1C631EB-C0CA-49B4-9FB2-6B25675B83D2}" destId="{6553D760-A81C-49FD-A855-37C0416DBB82}" srcOrd="0" destOrd="0" presId="urn:microsoft.com/office/officeart/2005/8/layout/hierarchy1"/>
    <dgm:cxn modelId="{BBDD9624-34CB-4FDC-AF39-A66354384BE5}" type="presParOf" srcId="{6553D760-A81C-49FD-A855-37C0416DBB82}" destId="{B77399BD-28EA-4F1E-9695-77959E6FC0CF}" srcOrd="0" destOrd="0" presId="urn:microsoft.com/office/officeart/2005/8/layout/hierarchy1"/>
    <dgm:cxn modelId="{7302214E-1DF2-47D9-BD18-3D728CE82309}" type="presParOf" srcId="{6553D760-A81C-49FD-A855-37C0416DBB82}" destId="{760D27A6-18AC-4A94-AA15-A8A8FDD2851E}" srcOrd="1" destOrd="0" presId="urn:microsoft.com/office/officeart/2005/8/layout/hierarchy1"/>
    <dgm:cxn modelId="{FF2A0C3B-FB05-45D7-A4B7-6E05C86CFFE6}" type="presParOf" srcId="{D1C631EB-C0CA-49B4-9FB2-6B25675B83D2}" destId="{DBDAEE8A-77D2-42DA-94F1-468D024C7229}" srcOrd="1" destOrd="0" presId="urn:microsoft.com/office/officeart/2005/8/layout/hierarchy1"/>
    <dgm:cxn modelId="{13FD14C0-C55B-4B6F-9854-3B051BB1AFF9}" type="presParOf" srcId="{96B16FB6-D6FD-46FC-AF0E-178E1BFA3323}" destId="{3E941E93-23A5-4B0B-A060-9AD7E1580A36}" srcOrd="2" destOrd="0" presId="urn:microsoft.com/office/officeart/2005/8/layout/hierarchy1"/>
    <dgm:cxn modelId="{5910AF64-2D85-49EB-9905-2D35285CC46C}" type="presParOf" srcId="{96B16FB6-D6FD-46FC-AF0E-178E1BFA3323}" destId="{FA9114B6-E9D7-4DEC-89F8-55ED16FC19E1}" srcOrd="3" destOrd="0" presId="urn:microsoft.com/office/officeart/2005/8/layout/hierarchy1"/>
    <dgm:cxn modelId="{D4D42AF6-EE5F-4CCF-8031-8FAA29AC4264}" type="presParOf" srcId="{FA9114B6-E9D7-4DEC-89F8-55ED16FC19E1}" destId="{D12397B4-CACB-436C-923A-8C3400209F58}" srcOrd="0" destOrd="0" presId="urn:microsoft.com/office/officeart/2005/8/layout/hierarchy1"/>
    <dgm:cxn modelId="{DA71C05B-09BB-4EC1-BE83-E8E32B99C9B6}" type="presParOf" srcId="{D12397B4-CACB-436C-923A-8C3400209F58}" destId="{7AA11061-27DF-4D52-B5C4-D3837D35604C}" srcOrd="0" destOrd="0" presId="urn:microsoft.com/office/officeart/2005/8/layout/hierarchy1"/>
    <dgm:cxn modelId="{E9FD7A0C-9FE4-4BCE-A0A5-7119ACF8E1F7}" type="presParOf" srcId="{D12397B4-CACB-436C-923A-8C3400209F58}" destId="{DAB799B4-8755-4EE9-9C5E-2CB8AA82C06A}" srcOrd="1" destOrd="0" presId="urn:microsoft.com/office/officeart/2005/8/layout/hierarchy1"/>
    <dgm:cxn modelId="{233073E3-5AAF-4F8D-8832-A89236BD901C}" type="presParOf" srcId="{FA9114B6-E9D7-4DEC-89F8-55ED16FC19E1}" destId="{925BEE60-9E29-4B1F-9174-4297B201E31F}" srcOrd="1" destOrd="0" presId="urn:microsoft.com/office/officeart/2005/8/layout/hierarchy1"/>
    <dgm:cxn modelId="{1C4C105A-6A56-4B6D-930C-869FBF9BAC0F}" type="presParOf" srcId="{925BEE60-9E29-4B1F-9174-4297B201E31F}" destId="{6A415696-83E6-49CC-854F-E353DC6494C5}" srcOrd="0" destOrd="0" presId="urn:microsoft.com/office/officeart/2005/8/layout/hierarchy1"/>
    <dgm:cxn modelId="{0EEC1EE9-4F17-4BA9-A2D1-20581A143EF6}" type="presParOf" srcId="{925BEE60-9E29-4B1F-9174-4297B201E31F}" destId="{E734B7DC-A976-439B-B20A-43BB25489953}" srcOrd="1" destOrd="0" presId="urn:microsoft.com/office/officeart/2005/8/layout/hierarchy1"/>
    <dgm:cxn modelId="{5287DEE4-DC56-4E6D-9D8D-B504097E301F}" type="presParOf" srcId="{E734B7DC-A976-439B-B20A-43BB25489953}" destId="{6B9CC641-BAFD-43B9-8D73-D28A37E77EF4}" srcOrd="0" destOrd="0" presId="urn:microsoft.com/office/officeart/2005/8/layout/hierarchy1"/>
    <dgm:cxn modelId="{78827267-518D-40EF-A4C0-B9BEEB2B4A11}" type="presParOf" srcId="{6B9CC641-BAFD-43B9-8D73-D28A37E77EF4}" destId="{93AD4353-0D7C-446D-8C49-0038B35974C7}" srcOrd="0" destOrd="0" presId="urn:microsoft.com/office/officeart/2005/8/layout/hierarchy1"/>
    <dgm:cxn modelId="{2D756598-2BA7-453F-A998-0BC7223622E9}" type="presParOf" srcId="{6B9CC641-BAFD-43B9-8D73-D28A37E77EF4}" destId="{870A8AC4-4C39-4170-9F27-E61E34A54CD8}" srcOrd="1" destOrd="0" presId="urn:microsoft.com/office/officeart/2005/8/layout/hierarchy1"/>
    <dgm:cxn modelId="{8184A267-4C8A-4857-A64E-9F5D5AAC56C0}" type="presParOf" srcId="{E734B7DC-A976-439B-B20A-43BB25489953}" destId="{1E7C0511-D5C4-44F5-8827-6E3DDBA169E0}" srcOrd="1" destOrd="0" presId="urn:microsoft.com/office/officeart/2005/8/layout/hierarchy1"/>
    <dgm:cxn modelId="{77F050DA-E8A3-43FA-8FF6-8264DEF655C1}" type="presParOf" srcId="{925BEE60-9E29-4B1F-9174-4297B201E31F}" destId="{167C381C-12FD-47A3-88FF-AA124FE8EF21}" srcOrd="2" destOrd="0" presId="urn:microsoft.com/office/officeart/2005/8/layout/hierarchy1"/>
    <dgm:cxn modelId="{B5F8AA6E-244E-4C2A-AD42-C4E595C3B50A}" type="presParOf" srcId="{925BEE60-9E29-4B1F-9174-4297B201E31F}" destId="{6EF4FDEA-4769-4C7D-9487-14FCDF1099FD}" srcOrd="3" destOrd="0" presId="urn:microsoft.com/office/officeart/2005/8/layout/hierarchy1"/>
    <dgm:cxn modelId="{9761EE5D-A7D6-48DB-AC4C-0AA2EAB639EF}" type="presParOf" srcId="{6EF4FDEA-4769-4C7D-9487-14FCDF1099FD}" destId="{23A924A4-83B7-4195-AADE-4DDCD4040681}" srcOrd="0" destOrd="0" presId="urn:microsoft.com/office/officeart/2005/8/layout/hierarchy1"/>
    <dgm:cxn modelId="{E25132E7-D27B-4D82-880E-F576B45E21E5}" type="presParOf" srcId="{23A924A4-83B7-4195-AADE-4DDCD4040681}" destId="{06864405-8B76-4150-BCC6-300388900186}" srcOrd="0" destOrd="0" presId="urn:microsoft.com/office/officeart/2005/8/layout/hierarchy1"/>
    <dgm:cxn modelId="{0CFE88C8-88C5-406A-AA60-986D67FC0B71}" type="presParOf" srcId="{23A924A4-83B7-4195-AADE-4DDCD4040681}" destId="{C1455274-C89A-4EFF-8E26-BB7A582E9DBD}" srcOrd="1" destOrd="0" presId="urn:microsoft.com/office/officeart/2005/8/layout/hierarchy1"/>
    <dgm:cxn modelId="{52B1BA61-8755-4450-B315-3639C45526BF}" type="presParOf" srcId="{6EF4FDEA-4769-4C7D-9487-14FCDF1099FD}" destId="{63BB478C-460A-4E95-AFF1-4D5CBDB1DD9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2A5AE7-DDB9-474C-877F-C26BB0D7C96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369356D-CAC2-4586-AADC-0D70518F31BF}">
      <dgm:prSet phldrT="[Text]"/>
      <dgm:spPr/>
      <dgm:t>
        <a:bodyPr/>
        <a:lstStyle/>
        <a:p>
          <a:r>
            <a:rPr lang="en-US" dirty="0" smtClean="0"/>
            <a:t>______:  Has mass and takes up space</a:t>
          </a:r>
          <a:endParaRPr lang="en-US" dirty="0"/>
        </a:p>
      </dgm:t>
    </dgm:pt>
    <dgm:pt modelId="{0D6D0170-51FE-4FA4-802A-03710305E862}" type="parTrans" cxnId="{EA451776-83D6-4C6A-92C4-DC9A95D1834E}">
      <dgm:prSet/>
      <dgm:spPr/>
      <dgm:t>
        <a:bodyPr/>
        <a:lstStyle/>
        <a:p>
          <a:endParaRPr lang="en-US"/>
        </a:p>
      </dgm:t>
    </dgm:pt>
    <dgm:pt modelId="{BA9AA75D-E44C-4C81-8F3F-7B0D7D898CC5}" type="sibTrans" cxnId="{EA451776-83D6-4C6A-92C4-DC9A95D1834E}">
      <dgm:prSet/>
      <dgm:spPr/>
      <dgm:t>
        <a:bodyPr/>
        <a:lstStyle/>
        <a:p>
          <a:endParaRPr lang="en-US"/>
        </a:p>
      </dgm:t>
    </dgm:pt>
    <dgm:pt modelId="{7911D644-9AF6-4F25-9037-62067E210F14}">
      <dgm:prSet phldrT="[Text]"/>
      <dgm:spPr/>
      <dgm:t>
        <a:bodyPr/>
        <a:lstStyle/>
        <a:p>
          <a:r>
            <a:rPr lang="en-US" dirty="0" smtClean="0"/>
            <a:t>_________:  Composition definite</a:t>
          </a:r>
          <a:endParaRPr lang="en-US" dirty="0"/>
        </a:p>
      </dgm:t>
    </dgm:pt>
    <dgm:pt modelId="{49EAB4BF-A8A4-4B2D-A0D3-A0962CEF6DAA}" type="parTrans" cxnId="{8A843026-9FFB-48E6-B492-ADA5685B7110}">
      <dgm:prSet/>
      <dgm:spPr/>
      <dgm:t>
        <a:bodyPr/>
        <a:lstStyle/>
        <a:p>
          <a:endParaRPr lang="en-US"/>
        </a:p>
      </dgm:t>
    </dgm:pt>
    <dgm:pt modelId="{4EB76322-7E1C-4573-A148-5195D2D97B00}" type="sibTrans" cxnId="{8A843026-9FFB-48E6-B492-ADA5685B7110}">
      <dgm:prSet/>
      <dgm:spPr/>
      <dgm:t>
        <a:bodyPr/>
        <a:lstStyle/>
        <a:p>
          <a:endParaRPr lang="en-US"/>
        </a:p>
      </dgm:t>
    </dgm:pt>
    <dgm:pt modelId="{94FE3EDD-134F-4945-A42D-E113FA104271}">
      <dgm:prSet phldrT="[Text]"/>
      <dgm:spPr/>
      <dgm:t>
        <a:bodyPr/>
        <a:lstStyle/>
        <a:p>
          <a:r>
            <a:rPr lang="en-US" dirty="0" smtClean="0"/>
            <a:t>__________:  One kind of atom</a:t>
          </a:r>
          <a:endParaRPr lang="en-US" dirty="0"/>
        </a:p>
      </dgm:t>
    </dgm:pt>
    <dgm:pt modelId="{681BE858-504D-442B-BCE4-B7F77CA16F89}" type="parTrans" cxnId="{10D5B64A-6DB3-481B-B58E-C208C9778E0A}">
      <dgm:prSet/>
      <dgm:spPr/>
      <dgm:t>
        <a:bodyPr/>
        <a:lstStyle/>
        <a:p>
          <a:endParaRPr lang="en-US"/>
        </a:p>
      </dgm:t>
    </dgm:pt>
    <dgm:pt modelId="{CA44DE3F-A5E1-4239-8853-34CE8B0F2B21}" type="sibTrans" cxnId="{10D5B64A-6DB3-481B-B58E-C208C9778E0A}">
      <dgm:prSet/>
      <dgm:spPr/>
      <dgm:t>
        <a:bodyPr/>
        <a:lstStyle/>
        <a:p>
          <a:endParaRPr lang="en-US"/>
        </a:p>
      </dgm:t>
    </dgm:pt>
    <dgm:pt modelId="{3D6358C7-4618-4FB0-93FB-08F0F8897BFD}">
      <dgm:prSet phldrT="[Text]"/>
      <dgm:spPr/>
      <dgm:t>
        <a:bodyPr/>
        <a:lstStyle/>
        <a:p>
          <a:r>
            <a:rPr lang="en-US" dirty="0" smtClean="0"/>
            <a:t>__________:  Two or more kinds of atoms</a:t>
          </a:r>
          <a:endParaRPr lang="en-US" dirty="0"/>
        </a:p>
      </dgm:t>
    </dgm:pt>
    <dgm:pt modelId="{801E7BAA-582E-4D2B-8840-222562D0B9E8}" type="parTrans" cxnId="{C5490C44-524D-45FE-8D6B-D45BD5432130}">
      <dgm:prSet/>
      <dgm:spPr/>
      <dgm:t>
        <a:bodyPr/>
        <a:lstStyle/>
        <a:p>
          <a:endParaRPr lang="en-US"/>
        </a:p>
      </dgm:t>
    </dgm:pt>
    <dgm:pt modelId="{32F8BC2A-CDB8-4CB7-9952-DCB402996A5F}" type="sibTrans" cxnId="{C5490C44-524D-45FE-8D6B-D45BD5432130}">
      <dgm:prSet/>
      <dgm:spPr/>
      <dgm:t>
        <a:bodyPr/>
        <a:lstStyle/>
        <a:p>
          <a:endParaRPr lang="en-US"/>
        </a:p>
      </dgm:t>
    </dgm:pt>
    <dgm:pt modelId="{D1FE8CF8-311D-48A0-A25A-386669F634D5}">
      <dgm:prSet phldrT="[Text]"/>
      <dgm:spPr/>
      <dgm:t>
        <a:bodyPr/>
        <a:lstStyle/>
        <a:p>
          <a:r>
            <a:rPr lang="en-US" dirty="0" smtClean="0"/>
            <a:t>__________:  Composition variable</a:t>
          </a:r>
          <a:endParaRPr lang="en-US" dirty="0"/>
        </a:p>
      </dgm:t>
    </dgm:pt>
    <dgm:pt modelId="{ECCB6F4C-C086-49DD-8D7A-D88B072B60BF}" type="parTrans" cxnId="{BF52E129-D93C-481D-AC43-7D1F0338DF99}">
      <dgm:prSet/>
      <dgm:spPr/>
      <dgm:t>
        <a:bodyPr/>
        <a:lstStyle/>
        <a:p>
          <a:endParaRPr lang="en-US"/>
        </a:p>
      </dgm:t>
    </dgm:pt>
    <dgm:pt modelId="{CAEB081F-A818-479E-B462-AD7FFAFC320C}" type="sibTrans" cxnId="{BF52E129-D93C-481D-AC43-7D1F0338DF99}">
      <dgm:prSet/>
      <dgm:spPr/>
      <dgm:t>
        <a:bodyPr/>
        <a:lstStyle/>
        <a:p>
          <a:endParaRPr lang="en-US"/>
        </a:p>
      </dgm:t>
    </dgm:pt>
    <dgm:pt modelId="{2D361107-AB68-4BBC-B8C1-03AD13C96727}">
      <dgm:prSet phldrT="[Text]"/>
      <dgm:spPr/>
      <dgm:t>
        <a:bodyPr/>
        <a:lstStyle/>
        <a:p>
          <a:r>
            <a:rPr lang="en-US" dirty="0" smtClean="0"/>
            <a:t>__________:  evenly mixed; a solution</a:t>
          </a:r>
          <a:endParaRPr lang="en-US" dirty="0"/>
        </a:p>
      </dgm:t>
    </dgm:pt>
    <dgm:pt modelId="{8D444C03-CFBB-4153-8D20-404815358B51}" type="parTrans" cxnId="{A3866FB7-5A51-4FE8-8812-5D506EEDAD03}">
      <dgm:prSet/>
      <dgm:spPr/>
      <dgm:t>
        <a:bodyPr/>
        <a:lstStyle/>
        <a:p>
          <a:endParaRPr lang="en-US"/>
        </a:p>
      </dgm:t>
    </dgm:pt>
    <dgm:pt modelId="{A070580A-78E4-47F2-B9EF-963661C0672E}" type="sibTrans" cxnId="{A3866FB7-5A51-4FE8-8812-5D506EEDAD03}">
      <dgm:prSet/>
      <dgm:spPr/>
      <dgm:t>
        <a:bodyPr/>
        <a:lstStyle/>
        <a:p>
          <a:endParaRPr lang="en-US"/>
        </a:p>
      </dgm:t>
    </dgm:pt>
    <dgm:pt modelId="{1C6BD14E-8013-4C42-A914-2183819DBDF4}">
      <dgm:prSet phldrT="[Text]"/>
      <dgm:spPr/>
      <dgm:t>
        <a:bodyPr/>
        <a:lstStyle/>
        <a:p>
          <a:r>
            <a:rPr lang="en-US" dirty="0" smtClean="0"/>
            <a:t>__________:  unevenly mixed</a:t>
          </a:r>
          <a:endParaRPr lang="en-US" dirty="0"/>
        </a:p>
      </dgm:t>
    </dgm:pt>
    <dgm:pt modelId="{26C0AFC2-5E83-4B5B-95FD-54F22AD63A8E}" type="parTrans" cxnId="{75AF8BB0-6265-47AA-86EB-F2A9F33C2D46}">
      <dgm:prSet/>
      <dgm:spPr/>
      <dgm:t>
        <a:bodyPr/>
        <a:lstStyle/>
        <a:p>
          <a:endParaRPr lang="en-US"/>
        </a:p>
      </dgm:t>
    </dgm:pt>
    <dgm:pt modelId="{109015CD-97FF-4428-8261-914E871226C4}" type="sibTrans" cxnId="{75AF8BB0-6265-47AA-86EB-F2A9F33C2D46}">
      <dgm:prSet/>
      <dgm:spPr/>
      <dgm:t>
        <a:bodyPr/>
        <a:lstStyle/>
        <a:p>
          <a:endParaRPr lang="en-US"/>
        </a:p>
      </dgm:t>
    </dgm:pt>
    <dgm:pt modelId="{BC6CF705-A962-4739-9D99-5A0BAF9F62EB}" type="pres">
      <dgm:prSet presAssocID="{CE2A5AE7-DDB9-474C-877F-C26BB0D7C96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651D4D-5071-45B6-A269-742D081726E2}" type="pres">
      <dgm:prSet presAssocID="{5369356D-CAC2-4586-AADC-0D70518F31BF}" presName="hierRoot1" presStyleCnt="0"/>
      <dgm:spPr/>
    </dgm:pt>
    <dgm:pt modelId="{46978D51-1AD0-4852-97C3-85BCCF1694B4}" type="pres">
      <dgm:prSet presAssocID="{5369356D-CAC2-4586-AADC-0D70518F31BF}" presName="composite" presStyleCnt="0"/>
      <dgm:spPr/>
    </dgm:pt>
    <dgm:pt modelId="{387D50A3-9202-4A98-9687-2B9815C461E3}" type="pres">
      <dgm:prSet presAssocID="{5369356D-CAC2-4586-AADC-0D70518F31BF}" presName="background" presStyleLbl="node0" presStyleIdx="0" presStyleCnt="1"/>
      <dgm:spPr/>
    </dgm:pt>
    <dgm:pt modelId="{266F21E0-A5F8-47E8-8880-7BB28F6278FD}" type="pres">
      <dgm:prSet presAssocID="{5369356D-CAC2-4586-AADC-0D70518F31BF}" presName="text" presStyleLbl="fgAcc0" presStyleIdx="0" presStyleCnt="1" custScaleX="135828" custScaleY="135828" custLinFactNeighborX="412" custLinFactNeighborY="-8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B16FB6-D6FD-46FC-AF0E-178E1BFA3323}" type="pres">
      <dgm:prSet presAssocID="{5369356D-CAC2-4586-AADC-0D70518F31BF}" presName="hierChild2" presStyleCnt="0"/>
      <dgm:spPr/>
    </dgm:pt>
    <dgm:pt modelId="{1A17D316-753F-41AC-8F85-2B404202E826}" type="pres">
      <dgm:prSet presAssocID="{49EAB4BF-A8A4-4B2D-A0D3-A0962CEF6DAA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14873A3-921A-4B54-8192-258A0D10E480}" type="pres">
      <dgm:prSet presAssocID="{7911D644-9AF6-4F25-9037-62067E210F14}" presName="hierRoot2" presStyleCnt="0"/>
      <dgm:spPr/>
    </dgm:pt>
    <dgm:pt modelId="{6CDDAAE6-A2A7-4A5A-8DC6-4FE63EC6EE6C}" type="pres">
      <dgm:prSet presAssocID="{7911D644-9AF6-4F25-9037-62067E210F14}" presName="composite2" presStyleCnt="0"/>
      <dgm:spPr/>
    </dgm:pt>
    <dgm:pt modelId="{CA3C69CD-E71E-4221-96C4-70C8F4D45816}" type="pres">
      <dgm:prSet presAssocID="{7911D644-9AF6-4F25-9037-62067E210F14}" presName="background2" presStyleLbl="node2" presStyleIdx="0" presStyleCnt="2"/>
      <dgm:spPr/>
    </dgm:pt>
    <dgm:pt modelId="{8B48BCAE-7066-446F-BF8D-7C0F831E8B18}" type="pres">
      <dgm:prSet presAssocID="{7911D644-9AF6-4F25-9037-62067E210F14}" presName="text2" presStyleLbl="fgAcc2" presStyleIdx="0" presStyleCnt="2" custLinFactNeighborX="-2827" custLinFactNeighborY="-1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8B52A5-64F1-4104-B9CF-3C2278A335E9}" type="pres">
      <dgm:prSet presAssocID="{7911D644-9AF6-4F25-9037-62067E210F14}" presName="hierChild3" presStyleCnt="0"/>
      <dgm:spPr/>
    </dgm:pt>
    <dgm:pt modelId="{5A0CC348-C54D-4516-B024-1892C9332EEC}" type="pres">
      <dgm:prSet presAssocID="{681BE858-504D-442B-BCE4-B7F77CA16F89}" presName="Name17" presStyleLbl="parChTrans1D3" presStyleIdx="0" presStyleCnt="4"/>
      <dgm:spPr/>
      <dgm:t>
        <a:bodyPr/>
        <a:lstStyle/>
        <a:p>
          <a:endParaRPr lang="en-US"/>
        </a:p>
      </dgm:t>
    </dgm:pt>
    <dgm:pt modelId="{5C619FE9-FFD8-484E-9BEC-104B6BF9D40D}" type="pres">
      <dgm:prSet presAssocID="{94FE3EDD-134F-4945-A42D-E113FA104271}" presName="hierRoot3" presStyleCnt="0"/>
      <dgm:spPr/>
    </dgm:pt>
    <dgm:pt modelId="{04135381-B399-4504-8D90-E7F2FD817421}" type="pres">
      <dgm:prSet presAssocID="{94FE3EDD-134F-4945-A42D-E113FA104271}" presName="composite3" presStyleCnt="0"/>
      <dgm:spPr/>
    </dgm:pt>
    <dgm:pt modelId="{57AE8E34-DD51-4DF5-B9D7-2A12DB7F68B9}" type="pres">
      <dgm:prSet presAssocID="{94FE3EDD-134F-4945-A42D-E113FA104271}" presName="background3" presStyleLbl="node3" presStyleIdx="0" presStyleCnt="4"/>
      <dgm:spPr/>
    </dgm:pt>
    <dgm:pt modelId="{31122625-2BA4-4D3B-B47C-AD3A5D0B2030}" type="pres">
      <dgm:prSet presAssocID="{94FE3EDD-134F-4945-A42D-E113FA104271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EB0703-E1BB-4D85-B5D4-AC1E0F9BC2E3}" type="pres">
      <dgm:prSet presAssocID="{94FE3EDD-134F-4945-A42D-E113FA104271}" presName="hierChild4" presStyleCnt="0"/>
      <dgm:spPr/>
    </dgm:pt>
    <dgm:pt modelId="{304999B2-AF4A-447C-A23C-4544BB14141A}" type="pres">
      <dgm:prSet presAssocID="{801E7BAA-582E-4D2B-8840-222562D0B9E8}" presName="Name17" presStyleLbl="parChTrans1D3" presStyleIdx="1" presStyleCnt="4"/>
      <dgm:spPr/>
      <dgm:t>
        <a:bodyPr/>
        <a:lstStyle/>
        <a:p>
          <a:endParaRPr lang="en-US"/>
        </a:p>
      </dgm:t>
    </dgm:pt>
    <dgm:pt modelId="{D1C631EB-C0CA-49B4-9FB2-6B25675B83D2}" type="pres">
      <dgm:prSet presAssocID="{3D6358C7-4618-4FB0-93FB-08F0F8897BFD}" presName="hierRoot3" presStyleCnt="0"/>
      <dgm:spPr/>
    </dgm:pt>
    <dgm:pt modelId="{6553D760-A81C-49FD-A855-37C0416DBB82}" type="pres">
      <dgm:prSet presAssocID="{3D6358C7-4618-4FB0-93FB-08F0F8897BFD}" presName="composite3" presStyleCnt="0"/>
      <dgm:spPr/>
    </dgm:pt>
    <dgm:pt modelId="{B77399BD-28EA-4F1E-9695-77959E6FC0CF}" type="pres">
      <dgm:prSet presAssocID="{3D6358C7-4618-4FB0-93FB-08F0F8897BFD}" presName="background3" presStyleLbl="node3" presStyleIdx="1" presStyleCnt="4"/>
      <dgm:spPr/>
    </dgm:pt>
    <dgm:pt modelId="{760D27A6-18AC-4A94-AA15-A8A8FDD2851E}" type="pres">
      <dgm:prSet presAssocID="{3D6358C7-4618-4FB0-93FB-08F0F8897BFD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DAEE8A-77D2-42DA-94F1-468D024C7229}" type="pres">
      <dgm:prSet presAssocID="{3D6358C7-4618-4FB0-93FB-08F0F8897BFD}" presName="hierChild4" presStyleCnt="0"/>
      <dgm:spPr/>
    </dgm:pt>
    <dgm:pt modelId="{3E941E93-23A5-4B0B-A060-9AD7E1580A36}" type="pres">
      <dgm:prSet presAssocID="{ECCB6F4C-C086-49DD-8D7A-D88B072B60B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A9114B6-E9D7-4DEC-89F8-55ED16FC19E1}" type="pres">
      <dgm:prSet presAssocID="{D1FE8CF8-311D-48A0-A25A-386669F634D5}" presName="hierRoot2" presStyleCnt="0"/>
      <dgm:spPr/>
    </dgm:pt>
    <dgm:pt modelId="{D12397B4-CACB-436C-923A-8C3400209F58}" type="pres">
      <dgm:prSet presAssocID="{D1FE8CF8-311D-48A0-A25A-386669F634D5}" presName="composite2" presStyleCnt="0"/>
      <dgm:spPr/>
    </dgm:pt>
    <dgm:pt modelId="{7AA11061-27DF-4D52-B5C4-D3837D35604C}" type="pres">
      <dgm:prSet presAssocID="{D1FE8CF8-311D-48A0-A25A-386669F634D5}" presName="background2" presStyleLbl="node2" presStyleIdx="1" presStyleCnt="2"/>
      <dgm:spPr/>
    </dgm:pt>
    <dgm:pt modelId="{DAB799B4-8755-4EE9-9C5E-2CB8AA82C06A}" type="pres">
      <dgm:prSet presAssocID="{D1FE8CF8-311D-48A0-A25A-386669F634D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5BEE60-9E29-4B1F-9174-4297B201E31F}" type="pres">
      <dgm:prSet presAssocID="{D1FE8CF8-311D-48A0-A25A-386669F634D5}" presName="hierChild3" presStyleCnt="0"/>
      <dgm:spPr/>
    </dgm:pt>
    <dgm:pt modelId="{6A415696-83E6-49CC-854F-E353DC6494C5}" type="pres">
      <dgm:prSet presAssocID="{8D444C03-CFBB-4153-8D20-404815358B51}" presName="Name17" presStyleLbl="parChTrans1D3" presStyleIdx="2" presStyleCnt="4"/>
      <dgm:spPr/>
      <dgm:t>
        <a:bodyPr/>
        <a:lstStyle/>
        <a:p>
          <a:endParaRPr lang="en-US"/>
        </a:p>
      </dgm:t>
    </dgm:pt>
    <dgm:pt modelId="{E734B7DC-A976-439B-B20A-43BB25489953}" type="pres">
      <dgm:prSet presAssocID="{2D361107-AB68-4BBC-B8C1-03AD13C96727}" presName="hierRoot3" presStyleCnt="0"/>
      <dgm:spPr/>
    </dgm:pt>
    <dgm:pt modelId="{6B9CC641-BAFD-43B9-8D73-D28A37E77EF4}" type="pres">
      <dgm:prSet presAssocID="{2D361107-AB68-4BBC-B8C1-03AD13C96727}" presName="composite3" presStyleCnt="0"/>
      <dgm:spPr/>
    </dgm:pt>
    <dgm:pt modelId="{93AD4353-0D7C-446D-8C49-0038B35974C7}" type="pres">
      <dgm:prSet presAssocID="{2D361107-AB68-4BBC-B8C1-03AD13C96727}" presName="background3" presStyleLbl="node3" presStyleIdx="2" presStyleCnt="4"/>
      <dgm:spPr/>
    </dgm:pt>
    <dgm:pt modelId="{870A8AC4-4C39-4170-9F27-E61E34A54CD8}" type="pres">
      <dgm:prSet presAssocID="{2D361107-AB68-4BBC-B8C1-03AD13C96727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7C0511-D5C4-44F5-8827-6E3DDBA169E0}" type="pres">
      <dgm:prSet presAssocID="{2D361107-AB68-4BBC-B8C1-03AD13C96727}" presName="hierChild4" presStyleCnt="0"/>
      <dgm:spPr/>
    </dgm:pt>
    <dgm:pt modelId="{167C381C-12FD-47A3-88FF-AA124FE8EF21}" type="pres">
      <dgm:prSet presAssocID="{26C0AFC2-5E83-4B5B-95FD-54F22AD63A8E}" presName="Name17" presStyleLbl="parChTrans1D3" presStyleIdx="3" presStyleCnt="4"/>
      <dgm:spPr/>
      <dgm:t>
        <a:bodyPr/>
        <a:lstStyle/>
        <a:p>
          <a:endParaRPr lang="en-US"/>
        </a:p>
      </dgm:t>
    </dgm:pt>
    <dgm:pt modelId="{6EF4FDEA-4769-4C7D-9487-14FCDF1099FD}" type="pres">
      <dgm:prSet presAssocID="{1C6BD14E-8013-4C42-A914-2183819DBDF4}" presName="hierRoot3" presStyleCnt="0"/>
      <dgm:spPr/>
    </dgm:pt>
    <dgm:pt modelId="{23A924A4-83B7-4195-AADE-4DDCD4040681}" type="pres">
      <dgm:prSet presAssocID="{1C6BD14E-8013-4C42-A914-2183819DBDF4}" presName="composite3" presStyleCnt="0"/>
      <dgm:spPr/>
    </dgm:pt>
    <dgm:pt modelId="{06864405-8B76-4150-BCC6-300388900186}" type="pres">
      <dgm:prSet presAssocID="{1C6BD14E-8013-4C42-A914-2183819DBDF4}" presName="background3" presStyleLbl="node3" presStyleIdx="3" presStyleCnt="4"/>
      <dgm:spPr/>
    </dgm:pt>
    <dgm:pt modelId="{C1455274-C89A-4EFF-8E26-BB7A582E9DBD}" type="pres">
      <dgm:prSet presAssocID="{1C6BD14E-8013-4C42-A914-2183819DBDF4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BB478C-460A-4E95-AFF1-4D5CBDB1DD9F}" type="pres">
      <dgm:prSet presAssocID="{1C6BD14E-8013-4C42-A914-2183819DBDF4}" presName="hierChild4" presStyleCnt="0"/>
      <dgm:spPr/>
    </dgm:pt>
  </dgm:ptLst>
  <dgm:cxnLst>
    <dgm:cxn modelId="{BB17A652-F43C-4148-BD09-9887A2439DCF}" type="presOf" srcId="{D1FE8CF8-311D-48A0-A25A-386669F634D5}" destId="{DAB799B4-8755-4EE9-9C5E-2CB8AA82C06A}" srcOrd="0" destOrd="0" presId="urn:microsoft.com/office/officeart/2005/8/layout/hierarchy1"/>
    <dgm:cxn modelId="{28C0B51D-C7D4-8544-8F38-5375811C5B23}" type="presOf" srcId="{94FE3EDD-134F-4945-A42D-E113FA104271}" destId="{31122625-2BA4-4D3B-B47C-AD3A5D0B2030}" srcOrd="0" destOrd="0" presId="urn:microsoft.com/office/officeart/2005/8/layout/hierarchy1"/>
    <dgm:cxn modelId="{BF52E129-D93C-481D-AC43-7D1F0338DF99}" srcId="{5369356D-CAC2-4586-AADC-0D70518F31BF}" destId="{D1FE8CF8-311D-48A0-A25A-386669F634D5}" srcOrd="1" destOrd="0" parTransId="{ECCB6F4C-C086-49DD-8D7A-D88B072B60BF}" sibTransId="{CAEB081F-A818-479E-B462-AD7FFAFC320C}"/>
    <dgm:cxn modelId="{8A843026-9FFB-48E6-B492-ADA5685B7110}" srcId="{5369356D-CAC2-4586-AADC-0D70518F31BF}" destId="{7911D644-9AF6-4F25-9037-62067E210F14}" srcOrd="0" destOrd="0" parTransId="{49EAB4BF-A8A4-4B2D-A0D3-A0962CEF6DAA}" sibTransId="{4EB76322-7E1C-4573-A148-5195D2D97B00}"/>
    <dgm:cxn modelId="{10D5B64A-6DB3-481B-B58E-C208C9778E0A}" srcId="{7911D644-9AF6-4F25-9037-62067E210F14}" destId="{94FE3EDD-134F-4945-A42D-E113FA104271}" srcOrd="0" destOrd="0" parTransId="{681BE858-504D-442B-BCE4-B7F77CA16F89}" sibTransId="{CA44DE3F-A5E1-4239-8853-34CE8B0F2B21}"/>
    <dgm:cxn modelId="{3EE8050F-CA1F-4A42-B16F-9145A1E1E13E}" type="presOf" srcId="{681BE858-504D-442B-BCE4-B7F77CA16F89}" destId="{5A0CC348-C54D-4516-B024-1892C9332EEC}" srcOrd="0" destOrd="0" presId="urn:microsoft.com/office/officeart/2005/8/layout/hierarchy1"/>
    <dgm:cxn modelId="{75AF8BB0-6265-47AA-86EB-F2A9F33C2D46}" srcId="{D1FE8CF8-311D-48A0-A25A-386669F634D5}" destId="{1C6BD14E-8013-4C42-A914-2183819DBDF4}" srcOrd="1" destOrd="0" parTransId="{26C0AFC2-5E83-4B5B-95FD-54F22AD63A8E}" sibTransId="{109015CD-97FF-4428-8261-914E871226C4}"/>
    <dgm:cxn modelId="{A79391FC-36B5-094E-97F1-A4C1DE5E0D57}" type="presOf" srcId="{ECCB6F4C-C086-49DD-8D7A-D88B072B60BF}" destId="{3E941E93-23A5-4B0B-A060-9AD7E1580A36}" srcOrd="0" destOrd="0" presId="urn:microsoft.com/office/officeart/2005/8/layout/hierarchy1"/>
    <dgm:cxn modelId="{6C02953A-9F85-BF4C-BF88-ECC3A9920EAF}" type="presOf" srcId="{2D361107-AB68-4BBC-B8C1-03AD13C96727}" destId="{870A8AC4-4C39-4170-9F27-E61E34A54CD8}" srcOrd="0" destOrd="0" presId="urn:microsoft.com/office/officeart/2005/8/layout/hierarchy1"/>
    <dgm:cxn modelId="{A3866FB7-5A51-4FE8-8812-5D506EEDAD03}" srcId="{D1FE8CF8-311D-48A0-A25A-386669F634D5}" destId="{2D361107-AB68-4BBC-B8C1-03AD13C96727}" srcOrd="0" destOrd="0" parTransId="{8D444C03-CFBB-4153-8D20-404815358B51}" sibTransId="{A070580A-78E4-47F2-B9EF-963661C0672E}"/>
    <dgm:cxn modelId="{9DD9E24F-E529-F74B-996C-C623D5188570}" type="presOf" srcId="{1C6BD14E-8013-4C42-A914-2183819DBDF4}" destId="{C1455274-C89A-4EFF-8E26-BB7A582E9DBD}" srcOrd="0" destOrd="0" presId="urn:microsoft.com/office/officeart/2005/8/layout/hierarchy1"/>
    <dgm:cxn modelId="{1C28E473-4EEF-114E-940B-5EC380E1FDF8}" type="presOf" srcId="{26C0AFC2-5E83-4B5B-95FD-54F22AD63A8E}" destId="{167C381C-12FD-47A3-88FF-AA124FE8EF21}" srcOrd="0" destOrd="0" presId="urn:microsoft.com/office/officeart/2005/8/layout/hierarchy1"/>
    <dgm:cxn modelId="{CAD43181-D9DB-8449-920E-8B5F907F9CFA}" type="presOf" srcId="{8D444C03-CFBB-4153-8D20-404815358B51}" destId="{6A415696-83E6-49CC-854F-E353DC6494C5}" srcOrd="0" destOrd="0" presId="urn:microsoft.com/office/officeart/2005/8/layout/hierarchy1"/>
    <dgm:cxn modelId="{12B18D52-3164-9A48-9DC9-6BB0750AEFDA}" type="presOf" srcId="{3D6358C7-4618-4FB0-93FB-08F0F8897BFD}" destId="{760D27A6-18AC-4A94-AA15-A8A8FDD2851E}" srcOrd="0" destOrd="0" presId="urn:microsoft.com/office/officeart/2005/8/layout/hierarchy1"/>
    <dgm:cxn modelId="{ABA7337C-B234-3946-A77B-B29A2A578D70}" type="presOf" srcId="{5369356D-CAC2-4586-AADC-0D70518F31BF}" destId="{266F21E0-A5F8-47E8-8880-7BB28F6278FD}" srcOrd="0" destOrd="0" presId="urn:microsoft.com/office/officeart/2005/8/layout/hierarchy1"/>
    <dgm:cxn modelId="{1CE14268-D5C5-CB41-8AB6-03C56CB9F724}" type="presOf" srcId="{49EAB4BF-A8A4-4B2D-A0D3-A0962CEF6DAA}" destId="{1A17D316-753F-41AC-8F85-2B404202E826}" srcOrd="0" destOrd="0" presId="urn:microsoft.com/office/officeart/2005/8/layout/hierarchy1"/>
    <dgm:cxn modelId="{109396C6-70AB-D448-BA9A-13D31F1E6386}" type="presOf" srcId="{CE2A5AE7-DDB9-474C-877F-C26BB0D7C965}" destId="{BC6CF705-A962-4739-9D99-5A0BAF9F62EB}" srcOrd="0" destOrd="0" presId="urn:microsoft.com/office/officeart/2005/8/layout/hierarchy1"/>
    <dgm:cxn modelId="{C5490C44-524D-45FE-8D6B-D45BD5432130}" srcId="{7911D644-9AF6-4F25-9037-62067E210F14}" destId="{3D6358C7-4618-4FB0-93FB-08F0F8897BFD}" srcOrd="1" destOrd="0" parTransId="{801E7BAA-582E-4D2B-8840-222562D0B9E8}" sibTransId="{32F8BC2A-CDB8-4CB7-9952-DCB402996A5F}"/>
    <dgm:cxn modelId="{611A8EA9-6CEF-C045-89B3-1FCEF9E2113C}" type="presOf" srcId="{801E7BAA-582E-4D2B-8840-222562D0B9E8}" destId="{304999B2-AF4A-447C-A23C-4544BB14141A}" srcOrd="0" destOrd="0" presId="urn:microsoft.com/office/officeart/2005/8/layout/hierarchy1"/>
    <dgm:cxn modelId="{7636A9BB-7509-0641-BA7E-863930EB2C04}" type="presOf" srcId="{7911D644-9AF6-4F25-9037-62067E210F14}" destId="{8B48BCAE-7066-446F-BF8D-7C0F831E8B18}" srcOrd="0" destOrd="0" presId="urn:microsoft.com/office/officeart/2005/8/layout/hierarchy1"/>
    <dgm:cxn modelId="{EA451776-83D6-4C6A-92C4-DC9A95D1834E}" srcId="{CE2A5AE7-DDB9-474C-877F-C26BB0D7C965}" destId="{5369356D-CAC2-4586-AADC-0D70518F31BF}" srcOrd="0" destOrd="0" parTransId="{0D6D0170-51FE-4FA4-802A-03710305E862}" sibTransId="{BA9AA75D-E44C-4C81-8F3F-7B0D7D898CC5}"/>
    <dgm:cxn modelId="{27308A0F-07EC-AA40-A9A8-342C8AF3BE28}" type="presParOf" srcId="{BC6CF705-A962-4739-9D99-5A0BAF9F62EB}" destId="{80651D4D-5071-45B6-A269-742D081726E2}" srcOrd="0" destOrd="0" presId="urn:microsoft.com/office/officeart/2005/8/layout/hierarchy1"/>
    <dgm:cxn modelId="{7B7658A8-ABC3-394F-8F3A-D7749E20BA86}" type="presParOf" srcId="{80651D4D-5071-45B6-A269-742D081726E2}" destId="{46978D51-1AD0-4852-97C3-85BCCF1694B4}" srcOrd="0" destOrd="0" presId="urn:microsoft.com/office/officeart/2005/8/layout/hierarchy1"/>
    <dgm:cxn modelId="{18F63C53-1C11-1547-9FA5-46F524CAAE96}" type="presParOf" srcId="{46978D51-1AD0-4852-97C3-85BCCF1694B4}" destId="{387D50A3-9202-4A98-9687-2B9815C461E3}" srcOrd="0" destOrd="0" presId="urn:microsoft.com/office/officeart/2005/8/layout/hierarchy1"/>
    <dgm:cxn modelId="{3DC338FB-D82C-8546-9475-2E9420D42E75}" type="presParOf" srcId="{46978D51-1AD0-4852-97C3-85BCCF1694B4}" destId="{266F21E0-A5F8-47E8-8880-7BB28F6278FD}" srcOrd="1" destOrd="0" presId="urn:microsoft.com/office/officeart/2005/8/layout/hierarchy1"/>
    <dgm:cxn modelId="{967A678B-BA8B-D84C-BD46-3BC0725D8798}" type="presParOf" srcId="{80651D4D-5071-45B6-A269-742D081726E2}" destId="{96B16FB6-D6FD-46FC-AF0E-178E1BFA3323}" srcOrd="1" destOrd="0" presId="urn:microsoft.com/office/officeart/2005/8/layout/hierarchy1"/>
    <dgm:cxn modelId="{79A38B5C-6DAD-1140-A07C-36E38967819A}" type="presParOf" srcId="{96B16FB6-D6FD-46FC-AF0E-178E1BFA3323}" destId="{1A17D316-753F-41AC-8F85-2B404202E826}" srcOrd="0" destOrd="0" presId="urn:microsoft.com/office/officeart/2005/8/layout/hierarchy1"/>
    <dgm:cxn modelId="{F40DEEA5-281A-2C44-86EA-D291DFDDC9C2}" type="presParOf" srcId="{96B16FB6-D6FD-46FC-AF0E-178E1BFA3323}" destId="{414873A3-921A-4B54-8192-258A0D10E480}" srcOrd="1" destOrd="0" presId="urn:microsoft.com/office/officeart/2005/8/layout/hierarchy1"/>
    <dgm:cxn modelId="{04FD1E07-FF39-264E-ACED-BA4625CA3610}" type="presParOf" srcId="{414873A3-921A-4B54-8192-258A0D10E480}" destId="{6CDDAAE6-A2A7-4A5A-8DC6-4FE63EC6EE6C}" srcOrd="0" destOrd="0" presId="urn:microsoft.com/office/officeart/2005/8/layout/hierarchy1"/>
    <dgm:cxn modelId="{51029892-AFE9-B840-8E79-20C401C8CE7F}" type="presParOf" srcId="{6CDDAAE6-A2A7-4A5A-8DC6-4FE63EC6EE6C}" destId="{CA3C69CD-E71E-4221-96C4-70C8F4D45816}" srcOrd="0" destOrd="0" presId="urn:microsoft.com/office/officeart/2005/8/layout/hierarchy1"/>
    <dgm:cxn modelId="{1231F585-B79B-E64C-B4F4-40E7FEB0CAB6}" type="presParOf" srcId="{6CDDAAE6-A2A7-4A5A-8DC6-4FE63EC6EE6C}" destId="{8B48BCAE-7066-446F-BF8D-7C0F831E8B18}" srcOrd="1" destOrd="0" presId="urn:microsoft.com/office/officeart/2005/8/layout/hierarchy1"/>
    <dgm:cxn modelId="{41E7A76C-3F91-DD48-8E36-B1F8018481A8}" type="presParOf" srcId="{414873A3-921A-4B54-8192-258A0D10E480}" destId="{938B52A5-64F1-4104-B9CF-3C2278A335E9}" srcOrd="1" destOrd="0" presId="urn:microsoft.com/office/officeart/2005/8/layout/hierarchy1"/>
    <dgm:cxn modelId="{E6B6EF62-A413-194F-8D70-4B9529FB4190}" type="presParOf" srcId="{938B52A5-64F1-4104-B9CF-3C2278A335E9}" destId="{5A0CC348-C54D-4516-B024-1892C9332EEC}" srcOrd="0" destOrd="0" presId="urn:microsoft.com/office/officeart/2005/8/layout/hierarchy1"/>
    <dgm:cxn modelId="{BEC08A8F-E0A4-7449-BA33-ECDF39709B90}" type="presParOf" srcId="{938B52A5-64F1-4104-B9CF-3C2278A335E9}" destId="{5C619FE9-FFD8-484E-9BEC-104B6BF9D40D}" srcOrd="1" destOrd="0" presId="urn:microsoft.com/office/officeart/2005/8/layout/hierarchy1"/>
    <dgm:cxn modelId="{EC516BC9-9BC4-E64D-BA3B-734574AA44F6}" type="presParOf" srcId="{5C619FE9-FFD8-484E-9BEC-104B6BF9D40D}" destId="{04135381-B399-4504-8D90-E7F2FD817421}" srcOrd="0" destOrd="0" presId="urn:microsoft.com/office/officeart/2005/8/layout/hierarchy1"/>
    <dgm:cxn modelId="{3AA8839D-60F7-354C-9E3B-74E005EFC27E}" type="presParOf" srcId="{04135381-B399-4504-8D90-E7F2FD817421}" destId="{57AE8E34-DD51-4DF5-B9D7-2A12DB7F68B9}" srcOrd="0" destOrd="0" presId="urn:microsoft.com/office/officeart/2005/8/layout/hierarchy1"/>
    <dgm:cxn modelId="{70F95DAB-C679-1C4A-A8F5-09167ADE8515}" type="presParOf" srcId="{04135381-B399-4504-8D90-E7F2FD817421}" destId="{31122625-2BA4-4D3B-B47C-AD3A5D0B2030}" srcOrd="1" destOrd="0" presId="urn:microsoft.com/office/officeart/2005/8/layout/hierarchy1"/>
    <dgm:cxn modelId="{942E936F-9A79-EA41-813D-B9B2F6F28B57}" type="presParOf" srcId="{5C619FE9-FFD8-484E-9BEC-104B6BF9D40D}" destId="{06EB0703-E1BB-4D85-B5D4-AC1E0F9BC2E3}" srcOrd="1" destOrd="0" presId="urn:microsoft.com/office/officeart/2005/8/layout/hierarchy1"/>
    <dgm:cxn modelId="{3EDFA1DD-062D-794E-A771-4339DB2BFE4A}" type="presParOf" srcId="{938B52A5-64F1-4104-B9CF-3C2278A335E9}" destId="{304999B2-AF4A-447C-A23C-4544BB14141A}" srcOrd="2" destOrd="0" presId="urn:microsoft.com/office/officeart/2005/8/layout/hierarchy1"/>
    <dgm:cxn modelId="{B9052D77-BCCD-4141-9E81-FFB0254324B1}" type="presParOf" srcId="{938B52A5-64F1-4104-B9CF-3C2278A335E9}" destId="{D1C631EB-C0CA-49B4-9FB2-6B25675B83D2}" srcOrd="3" destOrd="0" presId="urn:microsoft.com/office/officeart/2005/8/layout/hierarchy1"/>
    <dgm:cxn modelId="{D06C7151-1212-604F-ADDA-F3619670CD4C}" type="presParOf" srcId="{D1C631EB-C0CA-49B4-9FB2-6B25675B83D2}" destId="{6553D760-A81C-49FD-A855-37C0416DBB82}" srcOrd="0" destOrd="0" presId="urn:microsoft.com/office/officeart/2005/8/layout/hierarchy1"/>
    <dgm:cxn modelId="{8A9FB1E1-DB92-DD4A-972F-4BF1A781B408}" type="presParOf" srcId="{6553D760-A81C-49FD-A855-37C0416DBB82}" destId="{B77399BD-28EA-4F1E-9695-77959E6FC0CF}" srcOrd="0" destOrd="0" presId="urn:microsoft.com/office/officeart/2005/8/layout/hierarchy1"/>
    <dgm:cxn modelId="{66D89FC8-9C5B-2449-8FB9-591F287F51C2}" type="presParOf" srcId="{6553D760-A81C-49FD-A855-37C0416DBB82}" destId="{760D27A6-18AC-4A94-AA15-A8A8FDD2851E}" srcOrd="1" destOrd="0" presId="urn:microsoft.com/office/officeart/2005/8/layout/hierarchy1"/>
    <dgm:cxn modelId="{34ECEFD0-29E5-7044-B25D-2E68F501277F}" type="presParOf" srcId="{D1C631EB-C0CA-49B4-9FB2-6B25675B83D2}" destId="{DBDAEE8A-77D2-42DA-94F1-468D024C7229}" srcOrd="1" destOrd="0" presId="urn:microsoft.com/office/officeart/2005/8/layout/hierarchy1"/>
    <dgm:cxn modelId="{36C442C5-FA10-6A4D-B087-9F31103502A4}" type="presParOf" srcId="{96B16FB6-D6FD-46FC-AF0E-178E1BFA3323}" destId="{3E941E93-23A5-4B0B-A060-9AD7E1580A36}" srcOrd="2" destOrd="0" presId="urn:microsoft.com/office/officeart/2005/8/layout/hierarchy1"/>
    <dgm:cxn modelId="{B8CB1911-087F-7947-A8F5-20F5635E7357}" type="presParOf" srcId="{96B16FB6-D6FD-46FC-AF0E-178E1BFA3323}" destId="{FA9114B6-E9D7-4DEC-89F8-55ED16FC19E1}" srcOrd="3" destOrd="0" presId="urn:microsoft.com/office/officeart/2005/8/layout/hierarchy1"/>
    <dgm:cxn modelId="{8F111610-A541-B645-B5D0-D34885CD2DF3}" type="presParOf" srcId="{FA9114B6-E9D7-4DEC-89F8-55ED16FC19E1}" destId="{D12397B4-CACB-436C-923A-8C3400209F58}" srcOrd="0" destOrd="0" presId="urn:microsoft.com/office/officeart/2005/8/layout/hierarchy1"/>
    <dgm:cxn modelId="{A7EC8183-8023-B949-AFDD-25C428BF9201}" type="presParOf" srcId="{D12397B4-CACB-436C-923A-8C3400209F58}" destId="{7AA11061-27DF-4D52-B5C4-D3837D35604C}" srcOrd="0" destOrd="0" presId="urn:microsoft.com/office/officeart/2005/8/layout/hierarchy1"/>
    <dgm:cxn modelId="{E55AE42C-EB50-9944-809F-5E9521CC7E96}" type="presParOf" srcId="{D12397B4-CACB-436C-923A-8C3400209F58}" destId="{DAB799B4-8755-4EE9-9C5E-2CB8AA82C06A}" srcOrd="1" destOrd="0" presId="urn:microsoft.com/office/officeart/2005/8/layout/hierarchy1"/>
    <dgm:cxn modelId="{5D23C617-BDC3-2744-BFC2-2ED368AA2D5E}" type="presParOf" srcId="{FA9114B6-E9D7-4DEC-89F8-55ED16FC19E1}" destId="{925BEE60-9E29-4B1F-9174-4297B201E31F}" srcOrd="1" destOrd="0" presId="urn:microsoft.com/office/officeart/2005/8/layout/hierarchy1"/>
    <dgm:cxn modelId="{0248D6A0-11AB-A443-8F49-86EFC56F67BA}" type="presParOf" srcId="{925BEE60-9E29-4B1F-9174-4297B201E31F}" destId="{6A415696-83E6-49CC-854F-E353DC6494C5}" srcOrd="0" destOrd="0" presId="urn:microsoft.com/office/officeart/2005/8/layout/hierarchy1"/>
    <dgm:cxn modelId="{E13CB9D4-9237-F046-BFEC-1AD5BFF9683A}" type="presParOf" srcId="{925BEE60-9E29-4B1F-9174-4297B201E31F}" destId="{E734B7DC-A976-439B-B20A-43BB25489953}" srcOrd="1" destOrd="0" presId="urn:microsoft.com/office/officeart/2005/8/layout/hierarchy1"/>
    <dgm:cxn modelId="{32443B6E-83CC-1B4B-99F1-07A2DB82F069}" type="presParOf" srcId="{E734B7DC-A976-439B-B20A-43BB25489953}" destId="{6B9CC641-BAFD-43B9-8D73-D28A37E77EF4}" srcOrd="0" destOrd="0" presId="urn:microsoft.com/office/officeart/2005/8/layout/hierarchy1"/>
    <dgm:cxn modelId="{383DEB0B-A821-2347-9A6C-02917373C22D}" type="presParOf" srcId="{6B9CC641-BAFD-43B9-8D73-D28A37E77EF4}" destId="{93AD4353-0D7C-446D-8C49-0038B35974C7}" srcOrd="0" destOrd="0" presId="urn:microsoft.com/office/officeart/2005/8/layout/hierarchy1"/>
    <dgm:cxn modelId="{78D4FC46-5A25-3440-97EC-AEFF82A7CCAA}" type="presParOf" srcId="{6B9CC641-BAFD-43B9-8D73-D28A37E77EF4}" destId="{870A8AC4-4C39-4170-9F27-E61E34A54CD8}" srcOrd="1" destOrd="0" presId="urn:microsoft.com/office/officeart/2005/8/layout/hierarchy1"/>
    <dgm:cxn modelId="{43CE9888-34BC-7443-A615-DDF20D4B3E83}" type="presParOf" srcId="{E734B7DC-A976-439B-B20A-43BB25489953}" destId="{1E7C0511-D5C4-44F5-8827-6E3DDBA169E0}" srcOrd="1" destOrd="0" presId="urn:microsoft.com/office/officeart/2005/8/layout/hierarchy1"/>
    <dgm:cxn modelId="{51C9FEDC-34BD-F04F-B374-1E106E8347F3}" type="presParOf" srcId="{925BEE60-9E29-4B1F-9174-4297B201E31F}" destId="{167C381C-12FD-47A3-88FF-AA124FE8EF21}" srcOrd="2" destOrd="0" presId="urn:microsoft.com/office/officeart/2005/8/layout/hierarchy1"/>
    <dgm:cxn modelId="{EA688090-9B79-5346-8FDF-A1CD3FFE8FF8}" type="presParOf" srcId="{925BEE60-9E29-4B1F-9174-4297B201E31F}" destId="{6EF4FDEA-4769-4C7D-9487-14FCDF1099FD}" srcOrd="3" destOrd="0" presId="urn:microsoft.com/office/officeart/2005/8/layout/hierarchy1"/>
    <dgm:cxn modelId="{BDA6C945-55BC-544C-A307-2626EE21AED2}" type="presParOf" srcId="{6EF4FDEA-4769-4C7D-9487-14FCDF1099FD}" destId="{23A924A4-83B7-4195-AADE-4DDCD4040681}" srcOrd="0" destOrd="0" presId="urn:microsoft.com/office/officeart/2005/8/layout/hierarchy1"/>
    <dgm:cxn modelId="{02F0B459-4A24-A445-8893-BE83742670DF}" type="presParOf" srcId="{23A924A4-83B7-4195-AADE-4DDCD4040681}" destId="{06864405-8B76-4150-BCC6-300388900186}" srcOrd="0" destOrd="0" presId="urn:microsoft.com/office/officeart/2005/8/layout/hierarchy1"/>
    <dgm:cxn modelId="{4B7EEB9D-2C2F-6846-8B85-B48E5E1AE77F}" type="presParOf" srcId="{23A924A4-83B7-4195-AADE-4DDCD4040681}" destId="{C1455274-C89A-4EFF-8E26-BB7A582E9DBD}" srcOrd="1" destOrd="0" presId="urn:microsoft.com/office/officeart/2005/8/layout/hierarchy1"/>
    <dgm:cxn modelId="{BC04AF2D-86FA-4C43-AD54-12E07AF4C215}" type="presParOf" srcId="{6EF4FDEA-4769-4C7D-9487-14FCDF1099FD}" destId="{63BB478C-460A-4E95-AFF1-4D5CBDB1DD9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7C381C-12FD-47A3-88FF-AA124FE8EF21}">
      <dsp:nvSpPr>
        <dsp:cNvPr id="0" name=""/>
        <dsp:cNvSpPr/>
      </dsp:nvSpPr>
      <dsp:spPr>
        <a:xfrm>
          <a:off x="6236568" y="3597298"/>
          <a:ext cx="1071488" cy="509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503"/>
              </a:lnTo>
              <a:lnTo>
                <a:pt x="1071488" y="347503"/>
              </a:lnTo>
              <a:lnTo>
                <a:pt x="1071488" y="509930"/>
              </a:lnTo>
            </a:path>
          </a:pathLst>
        </a:cu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415696-83E6-49CC-854F-E353DC6494C5}">
      <dsp:nvSpPr>
        <dsp:cNvPr id="0" name=""/>
        <dsp:cNvSpPr/>
      </dsp:nvSpPr>
      <dsp:spPr>
        <a:xfrm>
          <a:off x="5165080" y="3597298"/>
          <a:ext cx="1071488" cy="509930"/>
        </a:xfrm>
        <a:custGeom>
          <a:avLst/>
          <a:gdLst/>
          <a:ahLst/>
          <a:cxnLst/>
          <a:rect l="0" t="0" r="0" b="0"/>
          <a:pathLst>
            <a:path>
              <a:moveTo>
                <a:pt x="1071488" y="0"/>
              </a:moveTo>
              <a:lnTo>
                <a:pt x="1071488" y="347503"/>
              </a:lnTo>
              <a:lnTo>
                <a:pt x="0" y="347503"/>
              </a:lnTo>
              <a:lnTo>
                <a:pt x="0" y="509930"/>
              </a:lnTo>
            </a:path>
          </a:pathLst>
        </a:cu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941E93-23A5-4B0B-A060-9AD7E1580A36}">
      <dsp:nvSpPr>
        <dsp:cNvPr id="0" name=""/>
        <dsp:cNvSpPr/>
      </dsp:nvSpPr>
      <dsp:spPr>
        <a:xfrm>
          <a:off x="4100815" y="1964330"/>
          <a:ext cx="2135752" cy="519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167"/>
              </a:lnTo>
              <a:lnTo>
                <a:pt x="2135752" y="357167"/>
              </a:lnTo>
              <a:lnTo>
                <a:pt x="2135752" y="519595"/>
              </a:lnTo>
            </a:path>
          </a:pathLst>
        </a:custGeom>
        <a:noFill/>
        <a:ln w="381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4999B2-AF4A-447C-A23C-4544BB14141A}">
      <dsp:nvSpPr>
        <dsp:cNvPr id="0" name=""/>
        <dsp:cNvSpPr/>
      </dsp:nvSpPr>
      <dsp:spPr>
        <a:xfrm>
          <a:off x="1901048" y="3595294"/>
          <a:ext cx="1121055" cy="511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507"/>
              </a:lnTo>
              <a:lnTo>
                <a:pt x="1121055" y="349507"/>
              </a:lnTo>
              <a:lnTo>
                <a:pt x="1121055" y="511934"/>
              </a:lnTo>
            </a:path>
          </a:pathLst>
        </a:cu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CC348-C54D-4516-B024-1892C9332EEC}">
      <dsp:nvSpPr>
        <dsp:cNvPr id="0" name=""/>
        <dsp:cNvSpPr/>
      </dsp:nvSpPr>
      <dsp:spPr>
        <a:xfrm>
          <a:off x="879127" y="3595294"/>
          <a:ext cx="1021921" cy="511934"/>
        </a:xfrm>
        <a:custGeom>
          <a:avLst/>
          <a:gdLst/>
          <a:ahLst/>
          <a:cxnLst/>
          <a:rect l="0" t="0" r="0" b="0"/>
          <a:pathLst>
            <a:path>
              <a:moveTo>
                <a:pt x="1021921" y="0"/>
              </a:moveTo>
              <a:lnTo>
                <a:pt x="1021921" y="349507"/>
              </a:lnTo>
              <a:lnTo>
                <a:pt x="0" y="349507"/>
              </a:lnTo>
              <a:lnTo>
                <a:pt x="0" y="511934"/>
              </a:lnTo>
            </a:path>
          </a:pathLst>
        </a:cu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17D316-753F-41AC-8F85-2B404202E826}">
      <dsp:nvSpPr>
        <dsp:cNvPr id="0" name=""/>
        <dsp:cNvSpPr/>
      </dsp:nvSpPr>
      <dsp:spPr>
        <a:xfrm>
          <a:off x="1901048" y="1964330"/>
          <a:ext cx="2199766" cy="517590"/>
        </a:xfrm>
        <a:custGeom>
          <a:avLst/>
          <a:gdLst/>
          <a:ahLst/>
          <a:cxnLst/>
          <a:rect l="0" t="0" r="0" b="0"/>
          <a:pathLst>
            <a:path>
              <a:moveTo>
                <a:pt x="2199766" y="0"/>
              </a:moveTo>
              <a:lnTo>
                <a:pt x="2199766" y="355163"/>
              </a:lnTo>
              <a:lnTo>
                <a:pt x="0" y="355163"/>
              </a:lnTo>
              <a:lnTo>
                <a:pt x="0" y="517590"/>
              </a:lnTo>
            </a:path>
          </a:pathLst>
        </a:custGeom>
        <a:noFill/>
        <a:ln w="381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7D50A3-9202-4A98-9687-2B9815C461E3}">
      <dsp:nvSpPr>
        <dsp:cNvPr id="0" name=""/>
        <dsp:cNvSpPr/>
      </dsp:nvSpPr>
      <dsp:spPr>
        <a:xfrm>
          <a:off x="2910049" y="452057"/>
          <a:ext cx="2381532" cy="15122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6F21E0-A5F8-47E8-8880-7BB28F6278FD}">
      <dsp:nvSpPr>
        <dsp:cNvPr id="0" name=""/>
        <dsp:cNvSpPr/>
      </dsp:nvSpPr>
      <dsp:spPr>
        <a:xfrm>
          <a:off x="3104865" y="637132"/>
          <a:ext cx="2381532" cy="15122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Matter:  Has mass and takes up space</a:t>
          </a:r>
          <a:endParaRPr lang="en-US" sz="1700" kern="1200" dirty="0"/>
        </a:p>
      </dsp:txBody>
      <dsp:txXfrm>
        <a:off x="3149158" y="681425"/>
        <a:ext cx="2292946" cy="1423686"/>
      </dsp:txXfrm>
    </dsp:sp>
    <dsp:sp modelId="{CA3C69CD-E71E-4221-96C4-70C8F4D45816}">
      <dsp:nvSpPr>
        <dsp:cNvPr id="0" name=""/>
        <dsp:cNvSpPr/>
      </dsp:nvSpPr>
      <dsp:spPr>
        <a:xfrm>
          <a:off x="1024376" y="2481921"/>
          <a:ext cx="1753344" cy="111337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48BCAE-7066-446F-BF8D-7C0F831E8B18}">
      <dsp:nvSpPr>
        <dsp:cNvPr id="0" name=""/>
        <dsp:cNvSpPr/>
      </dsp:nvSpPr>
      <dsp:spPr>
        <a:xfrm>
          <a:off x="1219192" y="2666996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Pure Substance:  Composition definite</a:t>
          </a:r>
          <a:endParaRPr lang="en-US" sz="1700" kern="1200" dirty="0"/>
        </a:p>
      </dsp:txBody>
      <dsp:txXfrm>
        <a:off x="1251802" y="2699606"/>
        <a:ext cx="1688124" cy="1048153"/>
      </dsp:txXfrm>
    </dsp:sp>
    <dsp:sp modelId="{57AE8E34-DD51-4DF5-B9D7-2A12DB7F68B9}">
      <dsp:nvSpPr>
        <dsp:cNvPr id="0" name=""/>
        <dsp:cNvSpPr/>
      </dsp:nvSpPr>
      <dsp:spPr>
        <a:xfrm>
          <a:off x="2455" y="4107229"/>
          <a:ext cx="1753344" cy="1113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122625-2BA4-4D3B-B47C-AD3A5D0B2030}">
      <dsp:nvSpPr>
        <dsp:cNvPr id="0" name=""/>
        <dsp:cNvSpPr/>
      </dsp:nvSpPr>
      <dsp:spPr>
        <a:xfrm>
          <a:off x="197271" y="4292305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Element:  One kind of atom</a:t>
          </a:r>
          <a:endParaRPr lang="en-US" sz="1700" kern="1200" dirty="0"/>
        </a:p>
      </dsp:txBody>
      <dsp:txXfrm>
        <a:off x="229881" y="4324915"/>
        <a:ext cx="1688124" cy="1048153"/>
      </dsp:txXfrm>
    </dsp:sp>
    <dsp:sp modelId="{B77399BD-28EA-4F1E-9695-77959E6FC0CF}">
      <dsp:nvSpPr>
        <dsp:cNvPr id="0" name=""/>
        <dsp:cNvSpPr/>
      </dsp:nvSpPr>
      <dsp:spPr>
        <a:xfrm>
          <a:off x="2145431" y="4107229"/>
          <a:ext cx="1753344" cy="1113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0D27A6-18AC-4A94-AA15-A8A8FDD2851E}">
      <dsp:nvSpPr>
        <dsp:cNvPr id="0" name=""/>
        <dsp:cNvSpPr/>
      </dsp:nvSpPr>
      <dsp:spPr>
        <a:xfrm>
          <a:off x="2340247" y="4292305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Compound:  Two or more kinds of atoms</a:t>
          </a:r>
          <a:endParaRPr lang="en-US" sz="1700" kern="1200" dirty="0"/>
        </a:p>
      </dsp:txBody>
      <dsp:txXfrm>
        <a:off x="2372857" y="4324915"/>
        <a:ext cx="1688124" cy="1048153"/>
      </dsp:txXfrm>
    </dsp:sp>
    <dsp:sp modelId="{7AA11061-27DF-4D52-B5C4-D3837D35604C}">
      <dsp:nvSpPr>
        <dsp:cNvPr id="0" name=""/>
        <dsp:cNvSpPr/>
      </dsp:nvSpPr>
      <dsp:spPr>
        <a:xfrm>
          <a:off x="5359896" y="2483925"/>
          <a:ext cx="1753344" cy="111337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B799B4-8755-4EE9-9C5E-2CB8AA82C06A}">
      <dsp:nvSpPr>
        <dsp:cNvPr id="0" name=""/>
        <dsp:cNvSpPr/>
      </dsp:nvSpPr>
      <dsp:spPr>
        <a:xfrm>
          <a:off x="5554712" y="2669000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Mixture:  Composition variable</a:t>
          </a:r>
          <a:endParaRPr lang="en-US" sz="1700" kern="1200" dirty="0"/>
        </a:p>
      </dsp:txBody>
      <dsp:txXfrm>
        <a:off x="5587322" y="2701610"/>
        <a:ext cx="1688124" cy="1048153"/>
      </dsp:txXfrm>
    </dsp:sp>
    <dsp:sp modelId="{93AD4353-0D7C-446D-8C49-0038B35974C7}">
      <dsp:nvSpPr>
        <dsp:cNvPr id="0" name=""/>
        <dsp:cNvSpPr/>
      </dsp:nvSpPr>
      <dsp:spPr>
        <a:xfrm>
          <a:off x="4288408" y="4107229"/>
          <a:ext cx="1753344" cy="1113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0A8AC4-4C39-4170-9F27-E61E34A54CD8}">
      <dsp:nvSpPr>
        <dsp:cNvPr id="0" name=""/>
        <dsp:cNvSpPr/>
      </dsp:nvSpPr>
      <dsp:spPr>
        <a:xfrm>
          <a:off x="4483224" y="4292305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Homogeneous:  evenly mixed; a solution</a:t>
          </a:r>
          <a:endParaRPr lang="en-US" sz="1700" kern="1200" dirty="0"/>
        </a:p>
      </dsp:txBody>
      <dsp:txXfrm>
        <a:off x="4515834" y="4324915"/>
        <a:ext cx="1688124" cy="1048153"/>
      </dsp:txXfrm>
    </dsp:sp>
    <dsp:sp modelId="{06864405-8B76-4150-BCC6-300388900186}">
      <dsp:nvSpPr>
        <dsp:cNvPr id="0" name=""/>
        <dsp:cNvSpPr/>
      </dsp:nvSpPr>
      <dsp:spPr>
        <a:xfrm>
          <a:off x="6431384" y="4107229"/>
          <a:ext cx="1753344" cy="1113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455274-C89A-4EFF-8E26-BB7A582E9DBD}">
      <dsp:nvSpPr>
        <dsp:cNvPr id="0" name=""/>
        <dsp:cNvSpPr/>
      </dsp:nvSpPr>
      <dsp:spPr>
        <a:xfrm>
          <a:off x="6626200" y="4292305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Heterogeneous:  unevenly mixed</a:t>
          </a:r>
          <a:endParaRPr lang="en-US" sz="1700" kern="1200" dirty="0"/>
        </a:p>
      </dsp:txBody>
      <dsp:txXfrm>
        <a:off x="6658810" y="4324915"/>
        <a:ext cx="1688124" cy="10481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7C381C-12FD-47A3-88FF-AA124FE8EF21}">
      <dsp:nvSpPr>
        <dsp:cNvPr id="0" name=""/>
        <dsp:cNvSpPr/>
      </dsp:nvSpPr>
      <dsp:spPr>
        <a:xfrm>
          <a:off x="6236568" y="3597298"/>
          <a:ext cx="1071488" cy="509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503"/>
              </a:lnTo>
              <a:lnTo>
                <a:pt x="1071488" y="347503"/>
              </a:lnTo>
              <a:lnTo>
                <a:pt x="1071488" y="509930"/>
              </a:lnTo>
            </a:path>
          </a:pathLst>
        </a:cu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415696-83E6-49CC-854F-E353DC6494C5}">
      <dsp:nvSpPr>
        <dsp:cNvPr id="0" name=""/>
        <dsp:cNvSpPr/>
      </dsp:nvSpPr>
      <dsp:spPr>
        <a:xfrm>
          <a:off x="5165080" y="3597298"/>
          <a:ext cx="1071488" cy="509930"/>
        </a:xfrm>
        <a:custGeom>
          <a:avLst/>
          <a:gdLst/>
          <a:ahLst/>
          <a:cxnLst/>
          <a:rect l="0" t="0" r="0" b="0"/>
          <a:pathLst>
            <a:path>
              <a:moveTo>
                <a:pt x="1071488" y="0"/>
              </a:moveTo>
              <a:lnTo>
                <a:pt x="1071488" y="347503"/>
              </a:lnTo>
              <a:lnTo>
                <a:pt x="0" y="347503"/>
              </a:lnTo>
              <a:lnTo>
                <a:pt x="0" y="509930"/>
              </a:lnTo>
            </a:path>
          </a:pathLst>
        </a:cu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941E93-23A5-4B0B-A060-9AD7E1580A36}">
      <dsp:nvSpPr>
        <dsp:cNvPr id="0" name=""/>
        <dsp:cNvSpPr/>
      </dsp:nvSpPr>
      <dsp:spPr>
        <a:xfrm>
          <a:off x="4100815" y="1964330"/>
          <a:ext cx="2135752" cy="519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7167"/>
              </a:lnTo>
              <a:lnTo>
                <a:pt x="2135752" y="357167"/>
              </a:lnTo>
              <a:lnTo>
                <a:pt x="2135752" y="519595"/>
              </a:lnTo>
            </a:path>
          </a:pathLst>
        </a:custGeom>
        <a:noFill/>
        <a:ln w="381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4999B2-AF4A-447C-A23C-4544BB14141A}">
      <dsp:nvSpPr>
        <dsp:cNvPr id="0" name=""/>
        <dsp:cNvSpPr/>
      </dsp:nvSpPr>
      <dsp:spPr>
        <a:xfrm>
          <a:off x="1901048" y="3595294"/>
          <a:ext cx="1121055" cy="511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507"/>
              </a:lnTo>
              <a:lnTo>
                <a:pt x="1121055" y="349507"/>
              </a:lnTo>
              <a:lnTo>
                <a:pt x="1121055" y="511934"/>
              </a:lnTo>
            </a:path>
          </a:pathLst>
        </a:cu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CC348-C54D-4516-B024-1892C9332EEC}">
      <dsp:nvSpPr>
        <dsp:cNvPr id="0" name=""/>
        <dsp:cNvSpPr/>
      </dsp:nvSpPr>
      <dsp:spPr>
        <a:xfrm>
          <a:off x="879127" y="3595294"/>
          <a:ext cx="1021921" cy="511934"/>
        </a:xfrm>
        <a:custGeom>
          <a:avLst/>
          <a:gdLst/>
          <a:ahLst/>
          <a:cxnLst/>
          <a:rect l="0" t="0" r="0" b="0"/>
          <a:pathLst>
            <a:path>
              <a:moveTo>
                <a:pt x="1021921" y="0"/>
              </a:moveTo>
              <a:lnTo>
                <a:pt x="1021921" y="349507"/>
              </a:lnTo>
              <a:lnTo>
                <a:pt x="0" y="349507"/>
              </a:lnTo>
              <a:lnTo>
                <a:pt x="0" y="511934"/>
              </a:lnTo>
            </a:path>
          </a:pathLst>
        </a:custGeom>
        <a:noFill/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17D316-753F-41AC-8F85-2B404202E826}">
      <dsp:nvSpPr>
        <dsp:cNvPr id="0" name=""/>
        <dsp:cNvSpPr/>
      </dsp:nvSpPr>
      <dsp:spPr>
        <a:xfrm>
          <a:off x="1901048" y="1964330"/>
          <a:ext cx="2199766" cy="517590"/>
        </a:xfrm>
        <a:custGeom>
          <a:avLst/>
          <a:gdLst/>
          <a:ahLst/>
          <a:cxnLst/>
          <a:rect l="0" t="0" r="0" b="0"/>
          <a:pathLst>
            <a:path>
              <a:moveTo>
                <a:pt x="2199766" y="0"/>
              </a:moveTo>
              <a:lnTo>
                <a:pt x="2199766" y="355163"/>
              </a:lnTo>
              <a:lnTo>
                <a:pt x="0" y="355163"/>
              </a:lnTo>
              <a:lnTo>
                <a:pt x="0" y="517590"/>
              </a:lnTo>
            </a:path>
          </a:pathLst>
        </a:custGeom>
        <a:noFill/>
        <a:ln w="381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7D50A3-9202-4A98-9687-2B9815C461E3}">
      <dsp:nvSpPr>
        <dsp:cNvPr id="0" name=""/>
        <dsp:cNvSpPr/>
      </dsp:nvSpPr>
      <dsp:spPr>
        <a:xfrm>
          <a:off x="2910049" y="452057"/>
          <a:ext cx="2381532" cy="15122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6F21E0-A5F8-47E8-8880-7BB28F6278FD}">
      <dsp:nvSpPr>
        <dsp:cNvPr id="0" name=""/>
        <dsp:cNvSpPr/>
      </dsp:nvSpPr>
      <dsp:spPr>
        <a:xfrm>
          <a:off x="3104865" y="637132"/>
          <a:ext cx="2381532" cy="15122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______:  Has mass and takes up space</a:t>
          </a:r>
          <a:endParaRPr lang="en-US" sz="1900" kern="1200" dirty="0"/>
        </a:p>
      </dsp:txBody>
      <dsp:txXfrm>
        <a:off x="3149158" y="681425"/>
        <a:ext cx="2292946" cy="1423686"/>
      </dsp:txXfrm>
    </dsp:sp>
    <dsp:sp modelId="{CA3C69CD-E71E-4221-96C4-70C8F4D45816}">
      <dsp:nvSpPr>
        <dsp:cNvPr id="0" name=""/>
        <dsp:cNvSpPr/>
      </dsp:nvSpPr>
      <dsp:spPr>
        <a:xfrm>
          <a:off x="1024376" y="2481921"/>
          <a:ext cx="1753344" cy="111337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48BCAE-7066-446F-BF8D-7C0F831E8B18}">
      <dsp:nvSpPr>
        <dsp:cNvPr id="0" name=""/>
        <dsp:cNvSpPr/>
      </dsp:nvSpPr>
      <dsp:spPr>
        <a:xfrm>
          <a:off x="1219192" y="2666996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_________:  Composition definite</a:t>
          </a:r>
          <a:endParaRPr lang="en-US" sz="1900" kern="1200" dirty="0"/>
        </a:p>
      </dsp:txBody>
      <dsp:txXfrm>
        <a:off x="1251802" y="2699606"/>
        <a:ext cx="1688124" cy="1048153"/>
      </dsp:txXfrm>
    </dsp:sp>
    <dsp:sp modelId="{57AE8E34-DD51-4DF5-B9D7-2A12DB7F68B9}">
      <dsp:nvSpPr>
        <dsp:cNvPr id="0" name=""/>
        <dsp:cNvSpPr/>
      </dsp:nvSpPr>
      <dsp:spPr>
        <a:xfrm>
          <a:off x="2455" y="4107229"/>
          <a:ext cx="1753344" cy="1113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122625-2BA4-4D3B-B47C-AD3A5D0B2030}">
      <dsp:nvSpPr>
        <dsp:cNvPr id="0" name=""/>
        <dsp:cNvSpPr/>
      </dsp:nvSpPr>
      <dsp:spPr>
        <a:xfrm>
          <a:off x="197271" y="4292305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__________:  One kind of atom</a:t>
          </a:r>
          <a:endParaRPr lang="en-US" sz="1900" kern="1200" dirty="0"/>
        </a:p>
      </dsp:txBody>
      <dsp:txXfrm>
        <a:off x="229881" y="4324915"/>
        <a:ext cx="1688124" cy="1048153"/>
      </dsp:txXfrm>
    </dsp:sp>
    <dsp:sp modelId="{B77399BD-28EA-4F1E-9695-77959E6FC0CF}">
      <dsp:nvSpPr>
        <dsp:cNvPr id="0" name=""/>
        <dsp:cNvSpPr/>
      </dsp:nvSpPr>
      <dsp:spPr>
        <a:xfrm>
          <a:off x="2145431" y="4107229"/>
          <a:ext cx="1753344" cy="1113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0D27A6-18AC-4A94-AA15-A8A8FDD2851E}">
      <dsp:nvSpPr>
        <dsp:cNvPr id="0" name=""/>
        <dsp:cNvSpPr/>
      </dsp:nvSpPr>
      <dsp:spPr>
        <a:xfrm>
          <a:off x="2340247" y="4292305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__________:  Two or more kinds of atoms</a:t>
          </a:r>
          <a:endParaRPr lang="en-US" sz="1900" kern="1200" dirty="0"/>
        </a:p>
      </dsp:txBody>
      <dsp:txXfrm>
        <a:off x="2372857" y="4324915"/>
        <a:ext cx="1688124" cy="1048153"/>
      </dsp:txXfrm>
    </dsp:sp>
    <dsp:sp modelId="{7AA11061-27DF-4D52-B5C4-D3837D35604C}">
      <dsp:nvSpPr>
        <dsp:cNvPr id="0" name=""/>
        <dsp:cNvSpPr/>
      </dsp:nvSpPr>
      <dsp:spPr>
        <a:xfrm>
          <a:off x="5359896" y="2483925"/>
          <a:ext cx="1753344" cy="111337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B799B4-8755-4EE9-9C5E-2CB8AA82C06A}">
      <dsp:nvSpPr>
        <dsp:cNvPr id="0" name=""/>
        <dsp:cNvSpPr/>
      </dsp:nvSpPr>
      <dsp:spPr>
        <a:xfrm>
          <a:off x="5554712" y="2669000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__________:  Composition variable</a:t>
          </a:r>
          <a:endParaRPr lang="en-US" sz="1900" kern="1200" dirty="0"/>
        </a:p>
      </dsp:txBody>
      <dsp:txXfrm>
        <a:off x="5587322" y="2701610"/>
        <a:ext cx="1688124" cy="1048153"/>
      </dsp:txXfrm>
    </dsp:sp>
    <dsp:sp modelId="{93AD4353-0D7C-446D-8C49-0038B35974C7}">
      <dsp:nvSpPr>
        <dsp:cNvPr id="0" name=""/>
        <dsp:cNvSpPr/>
      </dsp:nvSpPr>
      <dsp:spPr>
        <a:xfrm>
          <a:off x="4288408" y="4107229"/>
          <a:ext cx="1753344" cy="1113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0A8AC4-4C39-4170-9F27-E61E34A54CD8}">
      <dsp:nvSpPr>
        <dsp:cNvPr id="0" name=""/>
        <dsp:cNvSpPr/>
      </dsp:nvSpPr>
      <dsp:spPr>
        <a:xfrm>
          <a:off x="4483224" y="4292305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__________:  evenly mixed; a solution</a:t>
          </a:r>
          <a:endParaRPr lang="en-US" sz="1900" kern="1200" dirty="0"/>
        </a:p>
      </dsp:txBody>
      <dsp:txXfrm>
        <a:off x="4515834" y="4324915"/>
        <a:ext cx="1688124" cy="1048153"/>
      </dsp:txXfrm>
    </dsp:sp>
    <dsp:sp modelId="{06864405-8B76-4150-BCC6-300388900186}">
      <dsp:nvSpPr>
        <dsp:cNvPr id="0" name=""/>
        <dsp:cNvSpPr/>
      </dsp:nvSpPr>
      <dsp:spPr>
        <a:xfrm>
          <a:off x="6431384" y="4107229"/>
          <a:ext cx="1753344" cy="1113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455274-C89A-4EFF-8E26-BB7A582E9DBD}">
      <dsp:nvSpPr>
        <dsp:cNvPr id="0" name=""/>
        <dsp:cNvSpPr/>
      </dsp:nvSpPr>
      <dsp:spPr>
        <a:xfrm>
          <a:off x="6626200" y="4292305"/>
          <a:ext cx="1753344" cy="1113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__________:  unevenly mixed</a:t>
          </a:r>
          <a:endParaRPr lang="en-US" sz="1900" kern="1200" dirty="0"/>
        </a:p>
      </dsp:txBody>
      <dsp:txXfrm>
        <a:off x="6658810" y="4324915"/>
        <a:ext cx="1688124" cy="1048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2D7C2-008D-42DA-8902-F0318414D704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305A4-47BC-42B6-89F2-8F8A3B9716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30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305A4-47BC-42B6-89F2-8F8A3B9716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305A4-47BC-42B6-89F2-8F8A3B9716D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 – homogenous</a:t>
            </a:r>
            <a:r>
              <a:rPr lang="en-US" baseline="0" dirty="0" smtClean="0"/>
              <a:t> mixture</a:t>
            </a:r>
          </a:p>
          <a:p>
            <a:r>
              <a:rPr lang="en-US" baseline="0" dirty="0" smtClean="0"/>
              <a:t>Suspension – heterogeneous mixture</a:t>
            </a:r>
          </a:p>
          <a:p>
            <a:r>
              <a:rPr lang="en-US" baseline="0" dirty="0" smtClean="0"/>
              <a:t>Colloid – homogenous mixture with intermediate sized particles (scatters light)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305A4-47BC-42B6-89F2-8F8A3B9716D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305A4-47BC-42B6-89F2-8F8A3B9716D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305A4-47BC-42B6-89F2-8F8A3B9716D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305A4-47BC-42B6-89F2-8F8A3B9716D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305A4-47BC-42B6-89F2-8F8A3B9716D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305A4-47BC-42B6-89F2-8F8A3B9716D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305A4-47BC-42B6-89F2-8F8A3B9716D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305A4-47BC-42B6-89F2-8F8A3B9716D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305A4-47BC-42B6-89F2-8F8A3B9716D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305A4-47BC-42B6-89F2-8F8A3B9716D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305A4-47BC-42B6-89F2-8F8A3B9716D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305A4-47BC-42B6-89F2-8F8A3B9716D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305A4-47BC-42B6-89F2-8F8A3B9716D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7B87-14E9-4133-81D2-DCE7C311D5E3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B4C52E-EC57-4321-AA66-5DAB73809B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7B87-14E9-4133-81D2-DCE7C311D5E3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52E-EC57-4321-AA66-5DAB73809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7B87-14E9-4133-81D2-DCE7C311D5E3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52E-EC57-4321-AA66-5DAB73809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2387B87-14E9-4133-81D2-DCE7C311D5E3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4B4C52E-EC57-4321-AA66-5DAB73809B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7B87-14E9-4133-81D2-DCE7C311D5E3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52E-EC57-4321-AA66-5DAB73809B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7B87-14E9-4133-81D2-DCE7C311D5E3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52E-EC57-4321-AA66-5DAB73809B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52E-EC57-4321-AA66-5DAB73809B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7B87-14E9-4133-81D2-DCE7C311D5E3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7B87-14E9-4133-81D2-DCE7C311D5E3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52E-EC57-4321-AA66-5DAB73809B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7B87-14E9-4133-81D2-DCE7C311D5E3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C52E-EC57-4321-AA66-5DAB73809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2387B87-14E9-4133-81D2-DCE7C311D5E3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4B4C52E-EC57-4321-AA66-5DAB73809B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7B87-14E9-4133-81D2-DCE7C311D5E3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B4C52E-EC57-4321-AA66-5DAB73809B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2387B87-14E9-4133-81D2-DCE7C311D5E3}" type="datetimeFigureOut">
              <a:rPr lang="en-US" smtClean="0"/>
              <a:pPr/>
              <a:t>2/22/16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4B4C52E-EC57-4321-AA66-5DAB73809B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Classification of Matter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</a:t>
            </a:r>
            <a:r>
              <a:rPr lang="en-US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Heterogeneous </a:t>
            </a:r>
            <a:r>
              <a:rPr lang="en-US" sz="4400" dirty="0" smtClean="0"/>
              <a:t>mixture that separates into layers over time</a:t>
            </a:r>
          </a:p>
          <a:p>
            <a:r>
              <a:rPr lang="en-US" sz="4400" dirty="0" smtClean="0"/>
              <a:t>Has larger particles that will settle</a:t>
            </a:r>
            <a:endParaRPr lang="en-US" sz="4400" dirty="0" smtClean="0"/>
          </a:p>
          <a:p>
            <a:r>
              <a:rPr lang="en-US" sz="4400" dirty="0" smtClean="0"/>
              <a:t>Example</a:t>
            </a:r>
            <a:r>
              <a:rPr lang="en-US" sz="4400" dirty="0" smtClean="0"/>
              <a:t>:  pond or river water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Suspensions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 mixture that never settles, but has larger particles than a solution</a:t>
            </a:r>
          </a:p>
          <a:p>
            <a:r>
              <a:rPr lang="en-US" sz="4000" dirty="0" smtClean="0"/>
              <a:t>Examples:  paint, fog, smoke, and </a:t>
            </a:r>
            <a:r>
              <a:rPr lang="en-US" sz="4000" dirty="0" smtClean="0"/>
              <a:t>shampoos, milk</a:t>
            </a:r>
            <a:endParaRPr lang="en-US" sz="4000" dirty="0" smtClean="0"/>
          </a:p>
          <a:p>
            <a:r>
              <a:rPr lang="en-US" sz="4000" dirty="0" smtClean="0"/>
              <a:t>The larger particles scatter light; this is the </a:t>
            </a:r>
            <a:r>
              <a:rPr lang="en-US" sz="4000" b="1" u="sng" dirty="0" smtClean="0"/>
              <a:t>Tyndall Effect</a:t>
            </a:r>
            <a:r>
              <a:rPr lang="en-US" sz="4000" dirty="0" smtClean="0"/>
              <a:t>.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Colloids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28600"/>
          <a:ext cx="8382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 smtClean="0">
                <a:solidFill>
                  <a:srgbClr val="FF298D"/>
                </a:solidFill>
              </a:rPr>
              <a:t>Any characteristic of a material that you can observe </a:t>
            </a:r>
            <a:r>
              <a:rPr lang="en-US" sz="3200" dirty="0" smtClean="0">
                <a:solidFill>
                  <a:srgbClr val="FF298D"/>
                </a:solidFill>
              </a:rPr>
              <a:t>or measure without </a:t>
            </a:r>
            <a:r>
              <a:rPr lang="en-US" sz="3200" dirty="0" smtClean="0">
                <a:solidFill>
                  <a:srgbClr val="FF298D"/>
                </a:solidFill>
              </a:rPr>
              <a:t>changing the </a:t>
            </a:r>
            <a:r>
              <a:rPr lang="en-US" sz="3200" dirty="0" smtClean="0">
                <a:solidFill>
                  <a:srgbClr val="FF298D"/>
                </a:solidFill>
              </a:rPr>
              <a:t>identity or composition </a:t>
            </a:r>
            <a:r>
              <a:rPr lang="en-US" sz="3200" dirty="0" smtClean="0">
                <a:solidFill>
                  <a:srgbClr val="FF298D"/>
                </a:solidFill>
              </a:rPr>
              <a:t>of the substances.</a:t>
            </a:r>
          </a:p>
          <a:p>
            <a:pPr lvl="1"/>
            <a:r>
              <a:rPr lang="en-US" sz="3200" u="sng" dirty="0" smtClean="0">
                <a:solidFill>
                  <a:srgbClr val="FF298D"/>
                </a:solidFill>
              </a:rPr>
              <a:t>Appearances:</a:t>
            </a:r>
            <a:r>
              <a:rPr lang="en-US" sz="3200" dirty="0" smtClean="0">
                <a:solidFill>
                  <a:srgbClr val="FF298D"/>
                </a:solidFill>
              </a:rPr>
              <a:t>  size, shape, color, taste</a:t>
            </a:r>
          </a:p>
          <a:p>
            <a:pPr lvl="1"/>
            <a:r>
              <a:rPr lang="en-US" sz="3200" u="sng" dirty="0" smtClean="0">
                <a:solidFill>
                  <a:srgbClr val="FF298D"/>
                </a:solidFill>
              </a:rPr>
              <a:t>Behavior</a:t>
            </a:r>
            <a:r>
              <a:rPr lang="en-US" sz="3200" u="sng" dirty="0" smtClean="0">
                <a:solidFill>
                  <a:srgbClr val="FF298D"/>
                </a:solidFill>
              </a:rPr>
              <a:t>:</a:t>
            </a:r>
            <a:r>
              <a:rPr lang="en-US" sz="3200" dirty="0" smtClean="0">
                <a:solidFill>
                  <a:srgbClr val="FF298D"/>
                </a:solidFill>
              </a:rPr>
              <a:t> melting and boiling points, viscosity, malleability, conductivity, hardness, density </a:t>
            </a:r>
            <a:endParaRPr lang="en-US" sz="3200" dirty="0" smtClean="0">
              <a:solidFill>
                <a:srgbClr val="FF298D"/>
              </a:solidFill>
            </a:endParaRPr>
          </a:p>
          <a:p>
            <a:r>
              <a:rPr lang="en-US" sz="3200" dirty="0" smtClean="0">
                <a:solidFill>
                  <a:srgbClr val="FF298D"/>
                </a:solidFill>
              </a:rPr>
              <a:t>You can use physical properties to separate substances</a:t>
            </a:r>
          </a:p>
          <a:p>
            <a:pPr lvl="1"/>
            <a:r>
              <a:rPr lang="en-US" sz="3200" dirty="0" smtClean="0">
                <a:solidFill>
                  <a:srgbClr val="FF298D"/>
                </a:solidFill>
              </a:rPr>
              <a:t>Examples:  two types of seeds; using a magnet to separate magnetic and non-magnetic </a:t>
            </a:r>
            <a:r>
              <a:rPr lang="en-US" sz="3200" dirty="0" smtClean="0">
                <a:solidFill>
                  <a:srgbClr val="FF298D"/>
                </a:solidFill>
              </a:rPr>
              <a:t>particles</a:t>
            </a:r>
            <a:r>
              <a:rPr lang="en-US" sz="3200" dirty="0" smtClean="0">
                <a:solidFill>
                  <a:srgbClr val="FF298D"/>
                </a:solidFill>
              </a:rPr>
              <a:t>, filtration, distillation</a:t>
            </a:r>
            <a:endParaRPr lang="en-US" sz="3200" dirty="0" smtClean="0">
              <a:solidFill>
                <a:srgbClr val="FF298D"/>
              </a:solidFill>
            </a:endParaRPr>
          </a:p>
          <a:p>
            <a:pPr lvl="1"/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2.2: </a:t>
            </a:r>
            <a:r>
              <a:rPr dirty="0" smtClean="0"/>
              <a:t>Physical Properties</a:t>
            </a:r>
            <a:r>
              <a:rPr lang="en-US" dirty="0" smtClean="0"/>
              <a:t>,  </a:t>
            </a:r>
            <a:r>
              <a:rPr lang="en-US" dirty="0" smtClean="0"/>
              <a:t>pg. </a:t>
            </a:r>
            <a:r>
              <a:rPr lang="en-US" dirty="0" smtClean="0"/>
              <a:t>45-51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Identifying Materials</a:t>
            </a:r>
          </a:p>
          <a:p>
            <a:pPr lvl="1"/>
            <a:r>
              <a:rPr lang="en-US" sz="3000" dirty="0" smtClean="0"/>
              <a:t>Steps: choose properties to test, do tests on sample, compare results to data reported for known materials</a:t>
            </a:r>
          </a:p>
          <a:p>
            <a:pPr lvl="1"/>
            <a:r>
              <a:rPr lang="en-US" sz="3000" dirty="0" smtClean="0"/>
              <a:t>EX: matching paint chips from a hit and run accident</a:t>
            </a:r>
          </a:p>
          <a:p>
            <a:r>
              <a:rPr lang="en-US" sz="3000" dirty="0" smtClean="0"/>
              <a:t>Choosing Materials</a:t>
            </a:r>
          </a:p>
          <a:p>
            <a:pPr lvl="1"/>
            <a:r>
              <a:rPr lang="en-US" sz="3000" dirty="0" smtClean="0"/>
              <a:t>Wood shoelaces vs. nylon or leather laces</a:t>
            </a:r>
          </a:p>
          <a:p>
            <a:pPr lvl="1"/>
            <a:r>
              <a:rPr lang="en-US" sz="3000" dirty="0" smtClean="0"/>
              <a:t>Must look at multiple properties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Physical Properties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67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2DE17"/>
                </a:solidFill>
              </a:rPr>
              <a:t>A change </a:t>
            </a:r>
            <a:r>
              <a:rPr lang="en-US" dirty="0" smtClean="0">
                <a:solidFill>
                  <a:srgbClr val="02DE17"/>
                </a:solidFill>
              </a:rPr>
              <a:t>in some properties of a material but the substances remain the same</a:t>
            </a:r>
            <a:endParaRPr lang="en-US" dirty="0" smtClean="0">
              <a:solidFill>
                <a:srgbClr val="02DE17"/>
              </a:solidFill>
            </a:endParaRPr>
          </a:p>
          <a:p>
            <a:pPr lvl="1"/>
            <a:r>
              <a:rPr lang="en-US" dirty="0" smtClean="0">
                <a:solidFill>
                  <a:srgbClr val="02DE17"/>
                </a:solidFill>
              </a:rPr>
              <a:t>May involve energy changes, </a:t>
            </a:r>
          </a:p>
          <a:p>
            <a:pPr lvl="1"/>
            <a:r>
              <a:rPr lang="en-US" dirty="0" smtClean="0">
                <a:solidFill>
                  <a:srgbClr val="02DE17"/>
                </a:solidFill>
              </a:rPr>
              <a:t>Examples:  Boiling, </a:t>
            </a:r>
            <a:r>
              <a:rPr lang="en-US" dirty="0" smtClean="0">
                <a:solidFill>
                  <a:srgbClr val="02DE17"/>
                </a:solidFill>
              </a:rPr>
              <a:t>melting</a:t>
            </a:r>
            <a:r>
              <a:rPr lang="en-US" dirty="0" smtClean="0">
                <a:solidFill>
                  <a:srgbClr val="02DE17"/>
                </a:solidFill>
              </a:rPr>
              <a:t>, breaking in </a:t>
            </a:r>
            <a:r>
              <a:rPr lang="en-US" dirty="0" smtClean="0">
                <a:solidFill>
                  <a:srgbClr val="02DE17"/>
                </a:solidFill>
              </a:rPr>
              <a:t>half</a:t>
            </a:r>
            <a:endParaRPr lang="en-US" dirty="0" smtClean="0">
              <a:solidFill>
                <a:srgbClr val="02DE17"/>
              </a:solidFill>
            </a:endParaRPr>
          </a:p>
          <a:p>
            <a:r>
              <a:rPr lang="en-US" dirty="0" smtClean="0">
                <a:solidFill>
                  <a:srgbClr val="02DE17"/>
                </a:solidFill>
              </a:rPr>
              <a:t>Can use physical changes to separate </a:t>
            </a:r>
          </a:p>
          <a:p>
            <a:pPr lvl="1"/>
            <a:r>
              <a:rPr lang="en-US" dirty="0" smtClean="0">
                <a:solidFill>
                  <a:srgbClr val="02DE17"/>
                </a:solidFill>
              </a:rPr>
              <a:t>EX:  </a:t>
            </a:r>
            <a:r>
              <a:rPr lang="en-US" dirty="0" smtClean="0">
                <a:solidFill>
                  <a:srgbClr val="02DE17"/>
                </a:solidFill>
              </a:rPr>
              <a:t>Distillation </a:t>
            </a:r>
            <a:r>
              <a:rPr lang="en-US" dirty="0" smtClean="0">
                <a:solidFill>
                  <a:srgbClr val="02DE17"/>
                </a:solidFill>
              </a:rPr>
              <a:t>– based on </a:t>
            </a:r>
            <a:br>
              <a:rPr lang="en-US" dirty="0" smtClean="0">
                <a:solidFill>
                  <a:srgbClr val="02DE17"/>
                </a:solidFill>
              </a:rPr>
            </a:br>
            <a:r>
              <a:rPr lang="en-US" dirty="0" smtClean="0">
                <a:solidFill>
                  <a:srgbClr val="02DE17"/>
                </a:solidFill>
              </a:rPr>
              <a:t>boiling point differences</a:t>
            </a:r>
          </a:p>
          <a:p>
            <a:pPr lvl="1"/>
            <a:r>
              <a:rPr lang="en-US" dirty="0" smtClean="0">
                <a:solidFill>
                  <a:srgbClr val="02DE17"/>
                </a:solidFill>
              </a:rPr>
              <a:t>EX: Filtration – based on particle size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Some can be reversed, while others </a:t>
            </a:r>
            <a:br>
              <a:rPr lang="en-US" dirty="0" smtClean="0"/>
            </a:br>
            <a:r>
              <a:rPr lang="en-US" dirty="0" smtClean="0"/>
              <a:t>cannot</a:t>
            </a:r>
          </a:p>
          <a:p>
            <a:pPr lvl="1"/>
            <a:r>
              <a:rPr lang="en-US" dirty="0" smtClean="0"/>
              <a:t>EX: braiding hair </a:t>
            </a:r>
            <a:r>
              <a:rPr lang="en-US" dirty="0" err="1" smtClean="0"/>
              <a:t>v.s</a:t>
            </a:r>
            <a:r>
              <a:rPr lang="en-US" dirty="0" smtClean="0"/>
              <a:t> cutting hair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Physical Changes</a:t>
            </a:r>
            <a:endParaRPr lang="en-US" dirty="0"/>
          </a:p>
        </p:txBody>
      </p:sp>
      <p:pic>
        <p:nvPicPr>
          <p:cNvPr id="4098" name="Picture 2" descr="Simple distill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3505200"/>
            <a:ext cx="2876550" cy="3190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>
                <a:solidFill>
                  <a:srgbClr val="FF6600"/>
                </a:solidFill>
              </a:rPr>
              <a:t>Any ability to produce a change in the composition of matter</a:t>
            </a:r>
          </a:p>
          <a:p>
            <a:r>
              <a:rPr lang="en-US" sz="4000" dirty="0" smtClean="0">
                <a:solidFill>
                  <a:srgbClr val="FF6600"/>
                </a:solidFill>
              </a:rPr>
              <a:t>Can only be observed when the substances in a sample of matter are changing into different substances</a:t>
            </a:r>
            <a:r>
              <a:rPr lang="en-US" sz="4000" dirty="0" smtClean="0">
                <a:solidFill>
                  <a:srgbClr val="FF6600"/>
                </a:solidFill>
              </a:rPr>
              <a:t>.</a:t>
            </a:r>
            <a:endParaRPr lang="en-US" sz="4000" dirty="0" smtClean="0">
              <a:solidFill>
                <a:srgbClr val="FF6600"/>
              </a:solidFill>
            </a:endParaRPr>
          </a:p>
          <a:p>
            <a:pPr lvl="1"/>
            <a:r>
              <a:rPr lang="en-US" sz="4000" dirty="0" smtClean="0">
                <a:solidFill>
                  <a:srgbClr val="FF6600"/>
                </a:solidFill>
              </a:rPr>
              <a:t>EX:  </a:t>
            </a:r>
            <a:r>
              <a:rPr lang="en-US" sz="4000" u="sng" dirty="0" smtClean="0">
                <a:solidFill>
                  <a:srgbClr val="FF6600"/>
                </a:solidFill>
              </a:rPr>
              <a:t>flammability</a:t>
            </a:r>
            <a:r>
              <a:rPr lang="en-US" sz="4000" dirty="0" smtClean="0">
                <a:solidFill>
                  <a:srgbClr val="FF6600"/>
                </a:solidFill>
              </a:rPr>
              <a:t> – a materials ability to burn in the presence of oxygen (newspaper, gasoline)</a:t>
            </a:r>
          </a:p>
          <a:p>
            <a:pPr lvl="1"/>
            <a:r>
              <a:rPr lang="en-US" sz="4000" dirty="0" smtClean="0">
                <a:solidFill>
                  <a:srgbClr val="FF6600"/>
                </a:solidFill>
              </a:rPr>
              <a:t>EX: </a:t>
            </a:r>
            <a:r>
              <a:rPr lang="en-US" sz="4000" dirty="0" smtClean="0">
                <a:solidFill>
                  <a:srgbClr val="FF6600"/>
                </a:solidFill>
              </a:rPr>
              <a:t> </a:t>
            </a:r>
            <a:r>
              <a:rPr lang="en-US" sz="4000" u="sng" dirty="0" smtClean="0">
                <a:solidFill>
                  <a:srgbClr val="FF6600"/>
                </a:solidFill>
              </a:rPr>
              <a:t>reactivity</a:t>
            </a:r>
            <a:r>
              <a:rPr lang="en-US" sz="4000" dirty="0" smtClean="0">
                <a:solidFill>
                  <a:srgbClr val="FF6600"/>
                </a:solidFill>
              </a:rPr>
              <a:t> – describes how readily a substance combines chemically with other substances (oxygen is highly reactive (rust), while nitrogen </a:t>
            </a:r>
            <a:r>
              <a:rPr lang="en-US" sz="4000" dirty="0" smtClean="0">
                <a:solidFill>
                  <a:srgbClr val="FF6600"/>
                </a:solidFill>
              </a:rPr>
              <a:t>has a low reactivity (pumped into water tanks to displace the dissolved oxygen)</a:t>
            </a:r>
            <a:endParaRPr lang="en-US" sz="4000" dirty="0" smtClean="0">
              <a:solidFill>
                <a:srgbClr val="FF6600"/>
              </a:solidFill>
            </a:endParaRP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2.3: </a:t>
            </a:r>
            <a:r>
              <a:rPr dirty="0" smtClean="0"/>
              <a:t>Chemical Properties</a:t>
            </a:r>
            <a:r>
              <a:rPr lang="en-US" dirty="0" smtClean="0"/>
              <a:t>, </a:t>
            </a:r>
            <a:r>
              <a:rPr lang="en-US" dirty="0" err="1" smtClean="0"/>
              <a:t>pg</a:t>
            </a:r>
            <a:r>
              <a:rPr lang="en-US" dirty="0" smtClean="0"/>
              <a:t> 54-58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Occurs when a substance reacts and forms one or more new substances</a:t>
            </a:r>
            <a:endParaRPr lang="en-US" sz="3200" dirty="0" smtClean="0">
              <a:solidFill>
                <a:srgbClr val="FF0000"/>
              </a:solidFill>
            </a:endParaRP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Evidence for chemical change</a:t>
            </a:r>
          </a:p>
          <a:p>
            <a:pPr lvl="2"/>
            <a:r>
              <a:rPr lang="en-US" sz="2900" dirty="0" smtClean="0">
                <a:solidFill>
                  <a:srgbClr val="FF0000"/>
                </a:solidFill>
              </a:rPr>
              <a:t>Color change – copper turns green, burnt match turns black, ripening food</a:t>
            </a:r>
            <a:r>
              <a:rPr lang="en-US" sz="2900" smtClean="0">
                <a:solidFill>
                  <a:srgbClr val="FF0000"/>
                </a:solidFill>
              </a:rPr>
              <a:t>, leaves</a:t>
            </a:r>
            <a:endParaRPr lang="en-US" sz="2900" dirty="0" smtClean="0">
              <a:solidFill>
                <a:srgbClr val="FF0000"/>
              </a:solidFill>
            </a:endParaRPr>
          </a:p>
          <a:p>
            <a:pPr lvl="2"/>
            <a:r>
              <a:rPr lang="en-US" sz="2900" dirty="0" smtClean="0">
                <a:solidFill>
                  <a:srgbClr val="FF0000"/>
                </a:solidFill>
              </a:rPr>
              <a:t>Production of gas (bubbles) – baking soda and vinegar, baking powder in cake</a:t>
            </a:r>
          </a:p>
          <a:p>
            <a:pPr lvl="2"/>
            <a:r>
              <a:rPr lang="en-US" sz="2900" dirty="0" smtClean="0">
                <a:solidFill>
                  <a:srgbClr val="FF0000"/>
                </a:solidFill>
              </a:rPr>
              <a:t>Formation of precipitate – acid in milk</a:t>
            </a:r>
            <a:endParaRPr lang="en-US" sz="2900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Chemical Changes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28600"/>
          <a:ext cx="8382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685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PAGES 38-44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dirty="0" smtClean="0"/>
              <a:t>Matter that always has exactly the same composition</a:t>
            </a:r>
            <a:br>
              <a:rPr lang="en-US" sz="4400" dirty="0" smtClean="0"/>
            </a:br>
            <a:endParaRPr lang="en-US" sz="4400" dirty="0" smtClean="0"/>
          </a:p>
          <a:p>
            <a:r>
              <a:rPr lang="en-US" sz="4400" dirty="0" smtClean="0"/>
              <a:t>Can’t be broken down into simpler components and still have the same properties. 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smtClean="0"/>
              <a:t>Examples:  helium, aluminum, water,  and salt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</a:t>
            </a:r>
            <a:r>
              <a:rPr dirty="0" smtClean="0"/>
              <a:t>Substances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smtClean="0"/>
              <a:t>Substance that cannot be broken down into simpler substances</a:t>
            </a:r>
          </a:p>
          <a:p>
            <a:r>
              <a:rPr lang="en-US" sz="4400" dirty="0" smtClean="0"/>
              <a:t>Has a fixed composition because it contains only one type of atom</a:t>
            </a:r>
            <a:endParaRPr lang="en-US" sz="4400" dirty="0" smtClean="0"/>
          </a:p>
          <a:p>
            <a:r>
              <a:rPr lang="en-US" sz="4400" dirty="0" smtClean="0"/>
              <a:t>Examples:  copper, hydrogen, oxygen, </a:t>
            </a:r>
            <a:r>
              <a:rPr lang="en-US" sz="4400" dirty="0" smtClean="0"/>
              <a:t>mercury</a:t>
            </a:r>
            <a:endParaRPr lang="en-US" sz="4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Elements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400" dirty="0" smtClean="0"/>
              <a:t>Substance made from two or more simpler substances (elements) and can be broken down into those simpler </a:t>
            </a:r>
          </a:p>
          <a:p>
            <a:r>
              <a:rPr lang="en-US" sz="4400" dirty="0" smtClean="0"/>
              <a:t>Always contained two or more elements joined in a fixed proportion</a:t>
            </a:r>
            <a:endParaRPr lang="en-US" sz="4400" dirty="0" smtClean="0"/>
          </a:p>
          <a:p>
            <a:r>
              <a:rPr lang="en-US" sz="4400" dirty="0" smtClean="0"/>
              <a:t>Usually look different than the elements they are made of.</a:t>
            </a:r>
          </a:p>
          <a:p>
            <a:r>
              <a:rPr lang="en-US" sz="4400" dirty="0" smtClean="0"/>
              <a:t>Examples:  water (O, H), chalk (Ca, C, O), sugar (C, H, O)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Compounds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 smtClean="0"/>
              <a:t>Made </a:t>
            </a:r>
            <a:r>
              <a:rPr lang="en-US" sz="4800" dirty="0" smtClean="0"/>
              <a:t>of 2 or more substances that can be easily separated</a:t>
            </a:r>
            <a:r>
              <a:rPr lang="en-US" sz="4800" dirty="0" smtClean="0"/>
              <a:t>.</a:t>
            </a:r>
          </a:p>
          <a:p>
            <a:r>
              <a:rPr lang="en-US" sz="4800" dirty="0" smtClean="0"/>
              <a:t>Properties of a mixture can vary because the composition is not fixed.</a:t>
            </a:r>
          </a:p>
          <a:p>
            <a:r>
              <a:rPr lang="en-US" sz="4800" dirty="0" smtClean="0"/>
              <a:t>EX: “hotness” of salsa varies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Mixtures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Parts of the mixture are noticeably different from one another </a:t>
            </a:r>
            <a:endParaRPr lang="en-US" sz="4800" dirty="0" smtClean="0"/>
          </a:p>
          <a:p>
            <a:pPr lvl="1"/>
            <a:r>
              <a:rPr lang="en-US" sz="4800" dirty="0" smtClean="0"/>
              <a:t>May need a microscope</a:t>
            </a:r>
          </a:p>
          <a:p>
            <a:pPr lvl="1"/>
            <a:r>
              <a:rPr lang="en-US" sz="4800" dirty="0" smtClean="0"/>
              <a:t>Hetero- means “different”</a:t>
            </a:r>
          </a:p>
          <a:p>
            <a:r>
              <a:rPr lang="en-US" sz="4800" dirty="0" smtClean="0"/>
              <a:t>Examples:  pizza, concrete, granite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Heterogeneous Mixtures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Substances are so evenly distributed that it’s difficult to distinguish one substance in the mixture from another</a:t>
            </a:r>
            <a:endParaRPr lang="en-US" sz="4000" dirty="0" smtClean="0"/>
          </a:p>
          <a:p>
            <a:r>
              <a:rPr lang="en-US" sz="4000" dirty="0" smtClean="0"/>
              <a:t>A </a:t>
            </a:r>
            <a:r>
              <a:rPr lang="en-US" sz="4000" b="1" u="sng" dirty="0" smtClean="0"/>
              <a:t>solution</a:t>
            </a:r>
            <a:r>
              <a:rPr lang="en-US" sz="4000" dirty="0" smtClean="0"/>
              <a:t> is a homogeneous </a:t>
            </a:r>
            <a:r>
              <a:rPr lang="en-US" sz="4000" dirty="0" smtClean="0"/>
              <a:t>mixture where one substance dissolves in another substance.</a:t>
            </a:r>
            <a:endParaRPr lang="en-US" sz="4000" dirty="0" smtClean="0"/>
          </a:p>
          <a:p>
            <a:pPr lvl="1"/>
            <a:r>
              <a:rPr lang="en-US" sz="4000" dirty="0" smtClean="0"/>
              <a:t>Examples:  pop, vinegar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Homogeneous Mixtures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1. Do not separate into distinct layers over time.</a:t>
            </a:r>
          </a:p>
          <a:p>
            <a:r>
              <a:rPr lang="en-US" sz="4000" dirty="0" smtClean="0"/>
              <a:t>2. Liquid solutions can’t be filtered.</a:t>
            </a:r>
          </a:p>
          <a:p>
            <a:r>
              <a:rPr lang="en-US" sz="4000" dirty="0" smtClean="0"/>
              <a:t>3. You can see through solutions because light passes through without being scattered.</a:t>
            </a:r>
          </a:p>
          <a:p>
            <a:r>
              <a:rPr lang="en-US" sz="4000" dirty="0" smtClean="0"/>
              <a:t>*Particles are too small to settle out of the solution, be trapped by a filter, or scatter light.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a Liquid Solution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252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8631</TotalTime>
  <Words>791</Words>
  <Application>Microsoft Macintosh PowerPoint</Application>
  <PresentationFormat>On-screen Show (4:3)</PresentationFormat>
  <Paragraphs>108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Paper</vt:lpstr>
      <vt:lpstr>Chapter 2</vt:lpstr>
      <vt:lpstr>PowerPoint Presentation</vt:lpstr>
      <vt:lpstr>Pure Substances</vt:lpstr>
      <vt:lpstr>Elements</vt:lpstr>
      <vt:lpstr>Compounds</vt:lpstr>
      <vt:lpstr>Mixtures</vt:lpstr>
      <vt:lpstr>Heterogeneous Mixtures</vt:lpstr>
      <vt:lpstr>Homogeneous Mixtures</vt:lpstr>
      <vt:lpstr>Identifying a Liquid Solution </vt:lpstr>
      <vt:lpstr>Suspensions</vt:lpstr>
      <vt:lpstr>Colloids</vt:lpstr>
      <vt:lpstr>PowerPoint Presentation</vt:lpstr>
      <vt:lpstr>Ch 2.2: Physical Properties,  pg. 45-51</vt:lpstr>
      <vt:lpstr>Using Physical Properties</vt:lpstr>
      <vt:lpstr>Physical Changes</vt:lpstr>
      <vt:lpstr>Ch 2.3: Chemical Properties, pg 54-58</vt:lpstr>
      <vt:lpstr>Chemical Changes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</dc:title>
  <dc:creator>Malinda Burk</dc:creator>
  <cp:lastModifiedBy>LPS LPS</cp:lastModifiedBy>
  <cp:revision>36</cp:revision>
  <dcterms:created xsi:type="dcterms:W3CDTF">2013-02-07T14:36:46Z</dcterms:created>
  <dcterms:modified xsi:type="dcterms:W3CDTF">2016-02-22T16:16:08Z</dcterms:modified>
</cp:coreProperties>
</file>