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Comfortaa" pitchFamily="2" charset="0"/>
      <p:regular r:id="rId9"/>
      <p:bold r:id="rId10"/>
    </p:embeddedFont>
    <p:embeddedFont>
      <p:font typeface="Montserrat" pitchFamily="2" charset="77"/>
      <p:regular r:id="rId11"/>
      <p:bold r:id="rId12"/>
      <p:italic r:id="rId13"/>
      <p:boldItalic r:id="rId14"/>
    </p:embeddedFont>
    <p:embeddedFont>
      <p:font typeface="Roboto" panose="02000000000000000000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>
      <p:cViewPr varScale="1">
        <p:scale>
          <a:sx n="141" d="100"/>
          <a:sy n="141" d="100"/>
        </p:scale>
        <p:origin x="80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e3e415ea7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e3e415ea7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e3e415ea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e3e415ea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e3e415e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e3e415e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e3e415ea7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e3e415ea7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e3e415ea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e3e415ea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edcenter.org/event/aquila-theatre-george-orwell%E2%80%99s-198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1161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The Lied Center for Performing Arts</a:t>
            </a:r>
            <a:endParaRPr sz="40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42057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February 19, 2020</a:t>
            </a:r>
            <a:endParaRPr/>
          </a:p>
        </p:txBody>
      </p:sp>
      <p:pic>
        <p:nvPicPr>
          <p:cNvPr id="56" name="Google Shape;56;p13" descr="Black and white image of an eye with a red, transparent triangle pointing to the pupil. The words &quot;Aquila Theatre 1984 George Orwell&quot; in front of the image in white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95275" y="84975"/>
            <a:ext cx="3310975" cy="331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Big Brother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383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 person or organization exercising total control over people’s lives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The phrase refers to the government's surveillance of the people with listening devices and cameras, in a totalitarian society, where Big Brother is the head of the totalitarian regime.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3" name="Google Shape;63;p14" descr="Image result for big brother&quot; defin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8125" y="567125"/>
            <a:ext cx="2589250" cy="369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1984</a:t>
            </a:r>
            <a:r>
              <a:rPr lang="en"/>
              <a:t> Synopsis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98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“In the throes of unprecedented challenges to privacy, truth, and personal expression, Aquila Theatre brings </a:t>
            </a:r>
            <a:r>
              <a:rPr lang="en" i="1">
                <a:solidFill>
                  <a:srgbClr val="98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1984</a:t>
            </a:r>
            <a:r>
              <a:rPr lang="en">
                <a:solidFill>
                  <a:srgbClr val="98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, George Orwell’s cautionary novel, to the Lied Center. Written in 1944 near the end of World War II, </a:t>
            </a:r>
            <a:r>
              <a:rPr lang="en" i="1">
                <a:solidFill>
                  <a:srgbClr val="98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1984 </a:t>
            </a:r>
            <a:r>
              <a:rPr lang="en">
                <a:solidFill>
                  <a:srgbClr val="98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depicts a society controlled by a perfectly totalitarian government bent on repressing all subversive tendencies. ‘Big Brother’ is always watching and technology is wielded as a weapon to inundate citizens with propaganda and to monitor thoughts and actions. Imagined before the existence of computers, this dystopian future explores the power of technology as a mental manipulator and source of curated information” (Lied Center webpage).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487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Aquila Theatre in George Orwell's 1984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6" name="Google Shape;76;p16" descr="Black and white image of an eye with a red, transparent triangle pointing to the pupil. The words &quot;Aquila Theatre 1984 George Orwell&quot; in front of the image in white.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445025"/>
            <a:ext cx="4039625" cy="403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Essential Questions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fortaa"/>
              <a:buChar char="●"/>
            </a:pPr>
            <a:r>
              <a:rPr lang="en" sz="20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What similarities and differences might be paired between the lives found in </a:t>
            </a:r>
            <a:r>
              <a:rPr lang="en" sz="2000" i="1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1984</a:t>
            </a:r>
            <a:r>
              <a:rPr lang="en" sz="20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and ours today? Between </a:t>
            </a:r>
            <a:r>
              <a:rPr lang="en" sz="2000" i="1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1984</a:t>
            </a:r>
            <a:r>
              <a:rPr lang="en" sz="20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and [the time that you are studying in SS]?</a:t>
            </a:r>
            <a:endParaRPr sz="20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fortaa"/>
              <a:buChar char="●"/>
            </a:pPr>
            <a:r>
              <a:rPr lang="en" sz="20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Do individuals have the power to change the society in which they live?</a:t>
            </a:r>
            <a:endParaRPr sz="20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fortaa"/>
              <a:buChar char="●"/>
            </a:pPr>
            <a:r>
              <a:rPr lang="en" sz="20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Can a society based on hate survive?</a:t>
            </a:r>
            <a:endParaRPr sz="20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fortaa"/>
              <a:buChar char="●"/>
            </a:pPr>
            <a:r>
              <a:rPr lang="en" sz="20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What might cause the fall of Big Brother?</a:t>
            </a:r>
            <a:endParaRPr sz="20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fortaa"/>
              <a:buChar char="●"/>
            </a:pPr>
            <a:r>
              <a:rPr lang="en" sz="20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Can Big Brother decide what is real and what is not?</a:t>
            </a:r>
            <a:endParaRPr sz="20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fortaa"/>
              <a:buChar char="●"/>
            </a:pPr>
            <a:r>
              <a:rPr lang="en" sz="20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Is technology taking us closer to the world of Big Brother?</a:t>
            </a:r>
            <a:endParaRPr sz="20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90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74E13"/>
                </a:solidFill>
              </a:rPr>
              <a:t>Let’s go!</a:t>
            </a: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Parent permission forms need to be signed and handed in by Monday, </a:t>
            </a:r>
            <a:r>
              <a:rPr lang="en">
                <a:solidFill>
                  <a:srgbClr val="274E13"/>
                </a:solidFill>
              </a:rPr>
              <a:t>February 3rd</a:t>
            </a:r>
            <a:r>
              <a:rPr lang="en"/>
              <a:t>.</a:t>
            </a:r>
            <a:endParaRPr/>
          </a:p>
        </p:txBody>
      </p:sp>
      <p:pic>
        <p:nvPicPr>
          <p:cNvPr id="88" name="Google Shape;88;p18" descr="Black and white image of an eye with a red, transparent triangle pointing to the pupil. The words &quot;Aquila Theatre 1984 George Orwell&quot; in front of the image in white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90775" y="253375"/>
            <a:ext cx="2419350" cy="241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Macintosh PowerPoint</Application>
  <PresentationFormat>On-screen Show (16:9)</PresentationFormat>
  <Paragraphs>19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Comfortaa</vt:lpstr>
      <vt:lpstr>Roboto</vt:lpstr>
      <vt:lpstr>Arial</vt:lpstr>
      <vt:lpstr>Montserrat</vt:lpstr>
      <vt:lpstr>Simple Light</vt:lpstr>
      <vt:lpstr>The Lied Center for Performing Arts</vt:lpstr>
      <vt:lpstr>Big Brother</vt:lpstr>
      <vt:lpstr>1984 Synopsis</vt:lpstr>
      <vt:lpstr>Video</vt:lpstr>
      <vt:lpstr>Essential Questions</vt:lpstr>
      <vt:lpstr>Let’s go!  Parent permission forms need to be signed and handed in by Monday, February 3rd.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Lied Center for Performing Arts</dc:title>
  <cp:lastModifiedBy>Microsoft Office User</cp:lastModifiedBy>
  <cp:revision>1</cp:revision>
  <dcterms:modified xsi:type="dcterms:W3CDTF">2020-01-28T21:24:17Z</dcterms:modified>
</cp:coreProperties>
</file>