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/>
    <p:restoredTop sz="93323"/>
  </p:normalViewPr>
  <p:slideViewPr>
    <p:cSldViewPr snapToGrid="0" snapToObjects="1">
      <p:cViewPr varScale="1">
        <p:scale>
          <a:sx n="103" d="100"/>
          <a:sy n="103" d="100"/>
        </p:scale>
        <p:origin x="15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1B367-B87C-5748-982B-95252A0568F7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7D148-F95A-E64D-B718-B4B157A85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7D148-F95A-E64D-B718-B4B157A852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Mass is the hardest</a:t>
            </a:r>
            <a:r>
              <a:rPr lang="en-US" baseline="0" dirty="0" smtClean="0"/>
              <a:t> to calculate</a:t>
            </a:r>
          </a:p>
          <a:p>
            <a:r>
              <a:rPr lang="en-US" baseline="0" dirty="0" smtClean="0"/>
              <a:t>Pg. 701 diagram for stars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7D148-F95A-E64D-B718-B4B157A852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Pg. 702</a:t>
            </a:r>
            <a:r>
              <a:rPr lang="en-US" baseline="0" dirty="0" smtClean="0"/>
              <a:t> diagram for the angle</a:t>
            </a:r>
          </a:p>
          <a:p>
            <a:r>
              <a:rPr lang="en-US" baseline="0" dirty="0" smtClean="0"/>
              <a:t>We can use the angles from parallax to find the distance in light years</a:t>
            </a:r>
            <a:r>
              <a:rPr lang="mr-IN" baseline="0" dirty="0" smtClean="0"/>
              <a:t>…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7D148-F95A-E64D-B718-B4B157A852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8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Absolute is used to compare true</a:t>
            </a:r>
            <a:r>
              <a:rPr lang="en-US" baseline="0" dirty="0" smtClean="0"/>
              <a:t> brightness of stars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7D148-F95A-E64D-B718-B4B157A852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often happens in binary</a:t>
            </a:r>
            <a:r>
              <a:rPr lang="en-US" baseline="0" dirty="0" smtClean="0"/>
              <a:t> systems, red giant feeds gas to the white dwarf through gravity. Eventually the white dwarf goes through the nova and gets rid of most of the gas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7D148-F95A-E64D-B718-B4B157A852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7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2CDFAC1-C094-1946-AF4A-9F079F26AE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E0F99C0-863D-CF45-8CC0-CB6E3426D5E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25.1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Properties of stars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87512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Cepheid Variables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Definition: a star whose brightness varies periodically because it expands and contracts (pulsating star)</a:t>
            </a:r>
          </a:p>
          <a:p>
            <a:r>
              <a:rPr lang="en-US" sz="2800" dirty="0" smtClean="0"/>
              <a:t>The time between the occurrences of the maximum brightness is called the light period.</a:t>
            </a:r>
          </a:p>
          <a:p>
            <a:pPr lvl="2"/>
            <a:r>
              <a:rPr lang="en-US" sz="2800" dirty="0" smtClean="0"/>
              <a:t>The longer the period the higher the absolute magnitude</a:t>
            </a:r>
          </a:p>
          <a:p>
            <a:pPr lvl="1"/>
            <a:r>
              <a:rPr lang="en-US" sz="2800" dirty="0" smtClean="0"/>
              <a:t>This is another way to measure distance</a:t>
            </a:r>
          </a:p>
        </p:txBody>
      </p:sp>
    </p:spTree>
    <p:extLst>
      <p:ext uri="{BB962C8B-B14F-4D97-AF65-F5344CB8AC3E}">
        <p14:creationId xmlns:p14="http://schemas.microsoft.com/office/powerpoint/2010/main" val="183387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Nova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Definition: a star that explosively increases in brightness </a:t>
            </a:r>
          </a:p>
          <a:p>
            <a:r>
              <a:rPr lang="en-US" sz="2400" dirty="0" smtClean="0"/>
              <a:t>What happens</a:t>
            </a:r>
          </a:p>
          <a:p>
            <a:pPr lvl="1"/>
            <a:r>
              <a:rPr lang="en-US" sz="2400" dirty="0" smtClean="0"/>
              <a:t>Usually reaches maximum brightness in a few days </a:t>
            </a:r>
          </a:p>
          <a:p>
            <a:pPr lvl="1"/>
            <a:r>
              <a:rPr lang="en-US" sz="2400" dirty="0" smtClean="0"/>
              <a:t>Stays the maximum brightness for a few weeks</a:t>
            </a:r>
          </a:p>
          <a:p>
            <a:pPr lvl="1"/>
            <a:r>
              <a:rPr lang="en-US" sz="2400" dirty="0" smtClean="0"/>
              <a:t>Over the next year will slowly return back to original brightness</a:t>
            </a:r>
          </a:p>
          <a:p>
            <a:r>
              <a:rPr lang="en-US" sz="2400" dirty="0" smtClean="0"/>
              <a:t>Only some mass is lost, therefore, a star may go through this process more than once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60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What are two properties of stars that allow us to find distance?</a:t>
            </a:r>
          </a:p>
          <a:p>
            <a:endParaRPr lang="en-US" sz="3600" dirty="0"/>
          </a:p>
          <a:p>
            <a:r>
              <a:rPr lang="en-US" sz="3600" dirty="0" smtClean="0"/>
              <a:t>WWBAT: Describe the life cycle of a star</a:t>
            </a:r>
          </a:p>
          <a:p>
            <a:endParaRPr lang="en-US" sz="3600" dirty="0"/>
          </a:p>
          <a:p>
            <a:r>
              <a:rPr lang="en-US" sz="3600" dirty="0" smtClean="0"/>
              <a:t>HW: Finish the poster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757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Question of the day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at the center of our solar system? </a:t>
            </a:r>
          </a:p>
          <a:p>
            <a:endParaRPr lang="en-US" sz="4000" dirty="0"/>
          </a:p>
          <a:p>
            <a:r>
              <a:rPr lang="en-US" sz="4000" dirty="0" smtClean="0"/>
              <a:t>WWBAT: Identify properties of stars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779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Steps of the solar system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Star</a:t>
            </a:r>
            <a:r>
              <a:rPr lang="en-US" sz="3600" dirty="0" smtClean="0">
                <a:sym typeface="Wingdings"/>
              </a:rPr>
              <a:t> Star System </a:t>
            </a:r>
            <a:r>
              <a:rPr lang="en-US" sz="3600" dirty="0">
                <a:sym typeface="Wingdings"/>
              </a:rPr>
              <a:t>Star Group</a:t>
            </a:r>
            <a:r>
              <a:rPr lang="en-US" sz="3600" dirty="0" smtClean="0">
                <a:sym typeface="Wingdings"/>
              </a:rPr>
              <a:t> Galaxy  Galaxy Cluster Super Cluster Universe   </a:t>
            </a:r>
          </a:p>
          <a:p>
            <a:r>
              <a:rPr lang="en-US" sz="3600" dirty="0" smtClean="0">
                <a:sym typeface="Wingdings"/>
              </a:rPr>
              <a:t>Our star system: Solar System</a:t>
            </a:r>
          </a:p>
          <a:p>
            <a:r>
              <a:rPr lang="en-US" sz="3600" dirty="0" smtClean="0">
                <a:sym typeface="Wingdings"/>
              </a:rPr>
              <a:t>Our Galaxy: Milky Way</a:t>
            </a:r>
          </a:p>
          <a:p>
            <a:r>
              <a:rPr lang="en-US" sz="3600" dirty="0" smtClean="0">
                <a:sym typeface="Wingdings"/>
              </a:rPr>
              <a:t>Our Star Group: Local Group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391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Characteristics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Color and temperature:</a:t>
            </a:r>
          </a:p>
          <a:p>
            <a:pPr lvl="1"/>
            <a:r>
              <a:rPr lang="en-US" sz="2400" dirty="0" smtClean="0"/>
              <a:t>The hottest stars emit small wavelengths which have a bluer color</a:t>
            </a:r>
          </a:p>
          <a:p>
            <a:pPr lvl="2"/>
            <a:r>
              <a:rPr lang="en-US" sz="2400" dirty="0" smtClean="0"/>
              <a:t>~30,000 K</a:t>
            </a:r>
          </a:p>
          <a:p>
            <a:pPr lvl="1"/>
            <a:r>
              <a:rPr lang="en-US" sz="2400" dirty="0" smtClean="0"/>
              <a:t>The colder stars emit longer wavelengths which have a redder color</a:t>
            </a:r>
          </a:p>
          <a:p>
            <a:pPr lvl="1"/>
            <a:r>
              <a:rPr lang="en-US" sz="2400" dirty="0" smtClean="0"/>
              <a:t>The stars in the middle appear yellow like our sun</a:t>
            </a:r>
          </a:p>
          <a:p>
            <a:pPr lvl="2"/>
            <a:r>
              <a:rPr lang="en-US" sz="2400" dirty="0" smtClean="0"/>
              <a:t>~5,000 K- 6,000 K</a:t>
            </a:r>
          </a:p>
        </p:txBody>
      </p:sp>
    </p:spTree>
    <p:extLst>
      <p:ext uri="{BB962C8B-B14F-4D97-AF65-F5344CB8AC3E}">
        <p14:creationId xmlns:p14="http://schemas.microsoft.com/office/powerpoint/2010/main" val="423853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Characteristics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Binary stars </a:t>
            </a:r>
          </a:p>
          <a:p>
            <a:pPr lvl="1"/>
            <a:r>
              <a:rPr lang="en-US" sz="2800" dirty="0"/>
              <a:t>Definition</a:t>
            </a:r>
            <a:r>
              <a:rPr lang="en-US" sz="2800" dirty="0" smtClean="0"/>
              <a:t>: One of two stars revolving around a </a:t>
            </a:r>
            <a:r>
              <a:rPr lang="en-US" sz="2800" dirty="0"/>
              <a:t>c</a:t>
            </a:r>
            <a:r>
              <a:rPr lang="en-US" sz="2800" dirty="0" smtClean="0"/>
              <a:t>ommon center of mass under their mutual gravitational attraction</a:t>
            </a:r>
          </a:p>
          <a:p>
            <a:pPr lvl="1"/>
            <a:r>
              <a:rPr lang="en-US" sz="2800" dirty="0" smtClean="0"/>
              <a:t>This concept helps us determine a stars mass</a:t>
            </a:r>
          </a:p>
          <a:p>
            <a:pPr lvl="2"/>
            <a:r>
              <a:rPr lang="en-US" sz="2800" dirty="0" smtClean="0"/>
              <a:t>If the orbit is known the mass can be determined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8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Measuring distance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Parallax</a:t>
            </a:r>
          </a:p>
          <a:p>
            <a:pPr lvl="1"/>
            <a:r>
              <a:rPr lang="en-US" sz="2400" dirty="0" smtClean="0"/>
              <a:t>Definition: light shifting in the apparent position of a nearby star due to the orbital motion of earth</a:t>
            </a:r>
          </a:p>
          <a:p>
            <a:pPr lvl="1"/>
            <a:r>
              <a:rPr lang="en-US" sz="2400" dirty="0" smtClean="0"/>
              <a:t>The nearest stars will have the largest angles, shift, while the farthest ones will have almost no shift</a:t>
            </a:r>
          </a:p>
          <a:p>
            <a:r>
              <a:rPr lang="en-US" sz="2400" dirty="0" smtClean="0"/>
              <a:t>Light-year</a:t>
            </a:r>
          </a:p>
          <a:p>
            <a:pPr lvl="1"/>
            <a:r>
              <a:rPr lang="en-US" sz="2400" dirty="0" smtClean="0"/>
              <a:t>Definition: the distance light travels in one year </a:t>
            </a:r>
          </a:p>
          <a:p>
            <a:pPr lvl="2"/>
            <a:r>
              <a:rPr lang="en-US" sz="2400" dirty="0" smtClean="0"/>
              <a:t>Travels about 9.5 trillion kilometers</a:t>
            </a:r>
          </a:p>
          <a:p>
            <a:pPr lvl="1"/>
            <a:r>
              <a:rPr lang="en-US" sz="2400" dirty="0" smtClean="0"/>
              <a:t>Closest star is 4.3 light-years away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95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Describing brightness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Apparent magnitude</a:t>
            </a:r>
          </a:p>
          <a:p>
            <a:pPr lvl="1"/>
            <a:r>
              <a:rPr lang="en-US" sz="2800" dirty="0" smtClean="0"/>
              <a:t>Definition: the brightness of a star when viewed from Earth</a:t>
            </a:r>
          </a:p>
          <a:p>
            <a:pPr lvl="1"/>
            <a:r>
              <a:rPr lang="en-US" sz="2800" dirty="0" smtClean="0"/>
              <a:t>Three factors control the apparent brightness of a star</a:t>
            </a:r>
          </a:p>
          <a:p>
            <a:pPr lvl="2"/>
            <a:r>
              <a:rPr lang="en-US" sz="2800" dirty="0" smtClean="0"/>
              <a:t>Size, temperature, and distance from Earth</a:t>
            </a:r>
          </a:p>
          <a:p>
            <a:r>
              <a:rPr lang="en-US" sz="2800" dirty="0" smtClean="0"/>
              <a:t>Absolute magnitude</a:t>
            </a:r>
          </a:p>
          <a:p>
            <a:pPr lvl="1"/>
            <a:r>
              <a:rPr lang="en-US" sz="2800" dirty="0" smtClean="0"/>
              <a:t>Definition: the apparent brightness of a star if it were viewed from a distance of 32.6 light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7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Hertzsprung-russell</a:t>
            </a:r>
            <a:r>
              <a:rPr lang="en-US" dirty="0" smtClean="0"/>
              <a:t> (h-r)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Definition: Shows the relationship between the absolute magnitude and temperature of stars</a:t>
            </a:r>
          </a:p>
          <a:p>
            <a:r>
              <a:rPr lang="en-US" sz="2400" dirty="0" smtClean="0"/>
              <a:t>About 90 percent of the stars are main-sequence stars</a:t>
            </a:r>
          </a:p>
          <a:p>
            <a:pPr lvl="1"/>
            <a:r>
              <a:rPr lang="en-US" sz="2400" dirty="0" smtClean="0"/>
              <a:t>Main sequence star: a star that falls into the main sequence category on the H-R diagram </a:t>
            </a:r>
          </a:p>
          <a:p>
            <a:pPr lvl="1"/>
            <a:r>
              <a:rPr lang="en-US" sz="2400" dirty="0" smtClean="0"/>
              <a:t>Main sequence can be found in a band that runs from the upper left corner to the lower right corner</a:t>
            </a:r>
          </a:p>
          <a:p>
            <a:r>
              <a:rPr lang="en-US" sz="2400" dirty="0" smtClean="0"/>
              <a:t>The diagram shows size as well as temperature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240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H-r diagram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The diagram shows </a:t>
            </a:r>
            <a:r>
              <a:rPr lang="en-US" sz="2400" dirty="0" smtClean="0"/>
              <a:t>size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/>
              <a:t>as well as temperature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192" y="1417638"/>
            <a:ext cx="4710494" cy="498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6634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1601</TotalTime>
  <Words>567</Words>
  <Application>Microsoft Macintosh PowerPoint</Application>
  <PresentationFormat>On-screen Show (4:3)</PresentationFormat>
  <Paragraphs>76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Narrow</vt:lpstr>
      <vt:lpstr>Calibri</vt:lpstr>
      <vt:lpstr>Mangal</vt:lpstr>
      <vt:lpstr>Wingdings</vt:lpstr>
      <vt:lpstr>Arial</vt:lpstr>
      <vt:lpstr>Horizon</vt:lpstr>
      <vt:lpstr>Properties of stars</vt:lpstr>
      <vt:lpstr>Question of the day</vt:lpstr>
      <vt:lpstr>Steps of the solar system</vt:lpstr>
      <vt:lpstr>Characteristics</vt:lpstr>
      <vt:lpstr>Characteristics</vt:lpstr>
      <vt:lpstr>Measuring distance</vt:lpstr>
      <vt:lpstr>Describing brightness</vt:lpstr>
      <vt:lpstr>Hertzsprung-russell (h-r) Diagram</vt:lpstr>
      <vt:lpstr>H-r diagram</vt:lpstr>
      <vt:lpstr>Cepheid Variables</vt:lpstr>
      <vt:lpstr>Nova</vt:lpstr>
      <vt:lpstr>Question of the 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stars</dc:title>
  <dc:creator>Kayla</dc:creator>
  <cp:lastModifiedBy>Microsoft Office User</cp:lastModifiedBy>
  <cp:revision>24</cp:revision>
  <dcterms:created xsi:type="dcterms:W3CDTF">2017-03-30T14:50:35Z</dcterms:created>
  <dcterms:modified xsi:type="dcterms:W3CDTF">2017-04-04T12:08:36Z</dcterms:modified>
</cp:coreProperties>
</file>