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8" r:id="rId2"/>
    <p:sldId id="256" r:id="rId3"/>
    <p:sldId id="257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65" r:id="rId12"/>
    <p:sldId id="264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0"/>
  </p:normalViewPr>
  <p:slideViewPr>
    <p:cSldViewPr snapToGrid="0" snapToObjects="1">
      <p:cViewPr varScale="1">
        <p:scale>
          <a:sx n="105" d="100"/>
          <a:sy n="105" d="100"/>
        </p:scale>
        <p:origin x="18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308D6-592F-7042-9297-0D343698C97F}" type="datetimeFigureOut">
              <a:rPr lang="en-US" smtClean="0"/>
              <a:t>3/23/17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E043C-69C2-824C-A106-C6F3C1468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68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E043C-69C2-824C-A106-C6F3C1468C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4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B795-157C-0F4E-B798-8DEEF059447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D895-A8C9-2E4D-B69B-3CBBF6F28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1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B795-157C-0F4E-B798-8DEEF059447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D895-A8C9-2E4D-B69B-3CBBF6F28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4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B795-157C-0F4E-B798-8DEEF059447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D895-A8C9-2E4D-B69B-3CBBF6F28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7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B795-157C-0F4E-B798-8DEEF059447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D895-A8C9-2E4D-B69B-3CBBF6F28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9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B795-157C-0F4E-B798-8DEEF059447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D895-A8C9-2E4D-B69B-3CBBF6F28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B795-157C-0F4E-B798-8DEEF059447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D895-A8C9-2E4D-B69B-3CBBF6F28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B795-157C-0F4E-B798-8DEEF059447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D895-A8C9-2E4D-B69B-3CBBF6F28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43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B795-157C-0F4E-B798-8DEEF059447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D895-A8C9-2E4D-B69B-3CBBF6F28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8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B795-157C-0F4E-B798-8DEEF059447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D895-A8C9-2E4D-B69B-3CBBF6F28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0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B795-157C-0F4E-B798-8DEEF059447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D895-A8C9-2E4D-B69B-3CBBF6F28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0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B795-157C-0F4E-B798-8DEEF059447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D895-A8C9-2E4D-B69B-3CBBF6F28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9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FB795-157C-0F4E-B798-8DEEF059447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5D895-A8C9-2E4D-B69B-3CBBF6F28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5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Question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 What are the four types of telescopes? Why do we care?</a:t>
            </a:r>
          </a:p>
          <a:p>
            <a:pPr>
              <a:buFont typeface="Wingdings" charset="2"/>
              <a:buChar char="²"/>
            </a:pPr>
            <a:endParaRPr lang="en-US" dirty="0">
              <a:solidFill>
                <a:srgbClr val="FFFFFF"/>
              </a:solidFill>
            </a:endParaRPr>
          </a:p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WWBAT: Describe the telescopes and define the Nebular Theory</a:t>
            </a:r>
          </a:p>
          <a:p>
            <a:pPr>
              <a:buFont typeface="Wingdings" charset="2"/>
              <a:buChar char="²"/>
            </a:pPr>
            <a:endParaRPr lang="en-US" dirty="0">
              <a:solidFill>
                <a:srgbClr val="FFFFFF"/>
              </a:solidFill>
            </a:endParaRPr>
          </a:p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Homework: study for the </a:t>
            </a:r>
            <a:r>
              <a:rPr lang="en-US" smtClean="0">
                <a:solidFill>
                  <a:srgbClr val="FFFFFF"/>
                </a:solidFill>
              </a:rPr>
              <a:t>quiz tomorrow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291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Steps of Formation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23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FFFF"/>
                </a:solidFill>
              </a:rPr>
              <a:t>Third Step-Planetesimals</a:t>
            </a:r>
          </a:p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As the nebula spins, small pieces of matter collide and stick together forming planetesimals</a:t>
            </a:r>
          </a:p>
          <a:p>
            <a:pPr lvl="1"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Oddly shaped</a:t>
            </a:r>
          </a:p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Planetesimals grow larger, gain more gravity, and become rounded, making them planets</a:t>
            </a:r>
          </a:p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Some planetesimals do not stick together to make planets, instead remain as asteroids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48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6572"/>
            <a:ext cx="4038600" cy="6150428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i="1" dirty="0" smtClean="0">
                <a:solidFill>
                  <a:srgbClr val="FFFFFF"/>
                </a:solidFill>
              </a:rPr>
              <a:t>Nebula</a:t>
            </a:r>
          </a:p>
          <a:p>
            <a:pPr marL="0" indent="0">
              <a:buNone/>
            </a:pPr>
            <a:endParaRPr lang="en-US" i="1" dirty="0">
              <a:solidFill>
                <a:srgbClr val="FFFFFF"/>
              </a:solidFill>
            </a:endParaRPr>
          </a:p>
          <a:p>
            <a:pPr marL="514350" indent="-514350">
              <a:buAutoNum type="alphaLcPeriod" startAt="2"/>
            </a:pPr>
            <a:r>
              <a:rPr lang="en-US" i="1" dirty="0" smtClean="0">
                <a:solidFill>
                  <a:srgbClr val="FFFFFF"/>
                </a:solidFill>
              </a:rPr>
              <a:t>Nebula </a:t>
            </a:r>
            <a:r>
              <a:rPr lang="en-US" i="1" dirty="0">
                <a:solidFill>
                  <a:srgbClr val="FFFFFF"/>
                </a:solidFill>
              </a:rPr>
              <a:t>starts to spin</a:t>
            </a:r>
            <a:r>
              <a:rPr lang="en-US" i="1" dirty="0" smtClean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endParaRPr lang="en-US" i="1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en-US" i="1" dirty="0">
                <a:solidFill>
                  <a:srgbClr val="FFFFFF"/>
                </a:solidFill>
              </a:rPr>
              <a:t>c.  Most of the mass goes to the middle for the sun.</a:t>
            </a:r>
          </a:p>
          <a:p>
            <a:pPr marL="514350" indent="-514350">
              <a:buAutoNum type="alphaLcPeriod" startAt="4"/>
            </a:pPr>
            <a:endParaRPr lang="en-US" i="1" dirty="0" smtClean="0">
              <a:solidFill>
                <a:srgbClr val="FFFFFF"/>
              </a:solidFill>
            </a:endParaRPr>
          </a:p>
          <a:p>
            <a:pPr marL="514350" indent="-514350">
              <a:buAutoNum type="alphaLcPeriod" startAt="4"/>
            </a:pPr>
            <a:r>
              <a:rPr lang="en-US" i="1" dirty="0" smtClean="0">
                <a:solidFill>
                  <a:srgbClr val="FFFFFF"/>
                </a:solidFill>
              </a:rPr>
              <a:t>Planetesimals </a:t>
            </a:r>
            <a:r>
              <a:rPr lang="en-US" i="1" dirty="0">
                <a:solidFill>
                  <a:srgbClr val="FFFFFF"/>
                </a:solidFill>
              </a:rPr>
              <a:t>form</a:t>
            </a:r>
            <a:r>
              <a:rPr lang="en-US" i="1" dirty="0" smtClean="0">
                <a:solidFill>
                  <a:srgbClr val="FFFFFF"/>
                </a:solidFill>
              </a:rPr>
              <a:t>.</a:t>
            </a:r>
          </a:p>
          <a:p>
            <a:pPr marL="514350" indent="-514350">
              <a:buNone/>
            </a:pPr>
            <a:endParaRPr lang="en-US" i="1" dirty="0" smtClean="0">
              <a:solidFill>
                <a:srgbClr val="FFFFFF"/>
              </a:solidFill>
            </a:endParaRPr>
          </a:p>
          <a:p>
            <a:pPr marL="514350" indent="-514350">
              <a:buNone/>
            </a:pPr>
            <a:r>
              <a:rPr lang="en-US" i="1" dirty="0" err="1" smtClean="0">
                <a:solidFill>
                  <a:srgbClr val="FFFFFF"/>
                </a:solidFill>
              </a:rPr>
              <a:t>e.Planets</a:t>
            </a:r>
            <a:r>
              <a:rPr lang="en-US" i="1" dirty="0" smtClean="0">
                <a:solidFill>
                  <a:srgbClr val="FFFFFF"/>
                </a:solidFill>
              </a:rPr>
              <a:t> </a:t>
            </a:r>
            <a:r>
              <a:rPr lang="en-US" i="1" dirty="0">
                <a:solidFill>
                  <a:srgbClr val="FFFFFF"/>
                </a:solidFill>
              </a:rPr>
              <a:t>form in orbits around the sun.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t="7433" b="7433"/>
          <a:stretch>
            <a:fillRect/>
          </a:stretch>
        </p:blipFill>
        <p:spPr bwMode="auto">
          <a:xfrm>
            <a:off x="457200" y="327025"/>
            <a:ext cx="4038600" cy="579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8153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Our Solar System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99.85% of the mass of the Solar System is in the sun</a:t>
            </a:r>
          </a:p>
          <a:p>
            <a:pPr lvl="1"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Sun: 1.9882x10^30 kg</a:t>
            </a:r>
          </a:p>
          <a:p>
            <a:pPr lvl="1"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Earth: 5.9742x10^24 kg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**REMEMBER: every power is ten times bigger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726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364" y="315640"/>
            <a:ext cx="8853678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660571" y="856289"/>
            <a:ext cx="3156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Can you name the planets?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04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78568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Nebular Theory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92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Gravity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 Definition: attractive force bringing items towards itself</a:t>
            </a:r>
          </a:p>
          <a:p>
            <a:pPr>
              <a:buFont typeface="Wingdings" charset="2"/>
              <a:buChar char="²"/>
            </a:pPr>
            <a:endParaRPr lang="en-US" dirty="0">
              <a:solidFill>
                <a:srgbClr val="FFFFFF"/>
              </a:solidFill>
            </a:endParaRPr>
          </a:p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Bigger objects have more gravity</a:t>
            </a:r>
          </a:p>
          <a:p>
            <a:pPr marL="0" indent="0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Earth has more gravity than human, but moon has less than earth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28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Inertia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 Definition: an object in motion stays in motion; object at rest stays at rest</a:t>
            </a:r>
          </a:p>
          <a:p>
            <a:pPr>
              <a:buFont typeface="Wingdings" charset="2"/>
              <a:buChar char="²"/>
            </a:pPr>
            <a:endParaRPr lang="en-US" dirty="0">
              <a:solidFill>
                <a:srgbClr val="FFFFFF"/>
              </a:solidFill>
            </a:endParaRPr>
          </a:p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The more dense something is the faster it spins</a:t>
            </a:r>
          </a:p>
          <a:p>
            <a:pPr marL="457200" lvl="1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80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Rotation vs. Revolving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Rotation: spins on an axis </a:t>
            </a:r>
          </a:p>
          <a:p>
            <a:pPr marL="0" indent="0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Revolution: travels around an object</a:t>
            </a:r>
          </a:p>
          <a:p>
            <a:pPr lvl="1"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In the case of the Earth it revolves around the sun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5893" y="1600200"/>
            <a:ext cx="218068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2249" y="4425042"/>
            <a:ext cx="35528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678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Formation of the Solar System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 Nebular Theory: The sun and the planets formed from a rotating disk of dust and gases</a:t>
            </a:r>
          </a:p>
          <a:p>
            <a:pPr marL="0" indent="0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Nebula: a cloud of dust and gas that begins rotating due to gravity</a:t>
            </a:r>
          </a:p>
          <a:p>
            <a:pPr>
              <a:buFont typeface="Wingdings" charset="2"/>
              <a:buChar char="²"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272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Question of the Day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What is the Nebular Theory?</a:t>
            </a:r>
          </a:p>
          <a:p>
            <a:pPr>
              <a:buFont typeface="Wingdings" charset="2"/>
              <a:buChar char="²"/>
            </a:pPr>
            <a:endParaRPr lang="en-US" dirty="0">
              <a:solidFill>
                <a:srgbClr val="FFFFFF"/>
              </a:solidFill>
            </a:endParaRPr>
          </a:p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WWBAT: </a:t>
            </a:r>
            <a:r>
              <a:rPr lang="en-US" dirty="0">
                <a:solidFill>
                  <a:srgbClr val="FFFFFF"/>
                </a:solidFill>
              </a:rPr>
              <a:t>D</a:t>
            </a:r>
            <a:r>
              <a:rPr lang="en-US" dirty="0" smtClean="0">
                <a:solidFill>
                  <a:srgbClr val="FFFFFF"/>
                </a:solidFill>
              </a:rPr>
              <a:t>escribe Nebular Theory and the vocab</a:t>
            </a:r>
          </a:p>
          <a:p>
            <a:pPr>
              <a:buFont typeface="Wingdings" charset="2"/>
              <a:buChar char="²"/>
            </a:pPr>
            <a:endParaRPr lang="en-US" dirty="0">
              <a:solidFill>
                <a:srgbClr val="FFFFFF"/>
              </a:solidFill>
            </a:endParaRPr>
          </a:p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Homework: none </a:t>
            </a:r>
            <a:r>
              <a:rPr lang="en-US" dirty="0" smtClean="0">
                <a:solidFill>
                  <a:srgbClr val="FFFFFF"/>
                </a:solidFill>
                <a:sym typeface="Wingdings"/>
              </a:rPr>
              <a:t>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181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Steps of Formation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FFFF"/>
                </a:solidFill>
              </a:rPr>
              <a:t>First Step</a:t>
            </a:r>
          </a:p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Cloud not dense, less dense than air and a vacuum</a:t>
            </a:r>
          </a:p>
          <a:p>
            <a:pPr>
              <a:buFont typeface="Wingdings" charset="2"/>
              <a:buChar char="²"/>
            </a:pPr>
            <a:r>
              <a:rPr lang="en-US" sz="2800" dirty="0" smtClean="0">
                <a:solidFill>
                  <a:srgbClr val="FFFFFF"/>
                </a:solidFill>
              </a:rPr>
              <a:t>Particles and gas gravity is pulling each other together, making it more dense</a:t>
            </a:r>
          </a:p>
          <a:p>
            <a:pPr lvl="1">
              <a:buFont typeface="Wingdings" charset="2"/>
              <a:buChar char="²"/>
            </a:pPr>
            <a:r>
              <a:rPr lang="en-US" sz="2400" dirty="0" smtClean="0">
                <a:solidFill>
                  <a:srgbClr val="FFFFFF"/>
                </a:solidFill>
              </a:rPr>
              <a:t>Think of dust on a floor, it always seems to slowly clump together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602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Steps of Formation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FFFF"/>
                </a:solidFill>
              </a:rPr>
              <a:t>Second Step</a:t>
            </a:r>
          </a:p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Cloud is spinning slightly</a:t>
            </a:r>
          </a:p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Becoming more dense so spins faster</a:t>
            </a:r>
          </a:p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FFFF"/>
                </a:solidFill>
              </a:rPr>
              <a:t>Spinning begins to create dense core in the middle of cloud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102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370</Words>
  <Application>Microsoft Macintosh PowerPoint</Application>
  <PresentationFormat>On-screen Show (4:3)</PresentationFormat>
  <Paragraphs>68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Wingdings</vt:lpstr>
      <vt:lpstr>Arial</vt:lpstr>
      <vt:lpstr>Office Theme</vt:lpstr>
      <vt:lpstr>Question of the Day</vt:lpstr>
      <vt:lpstr>Nebular Theory</vt:lpstr>
      <vt:lpstr>Gravity</vt:lpstr>
      <vt:lpstr>Inertia</vt:lpstr>
      <vt:lpstr>Rotation vs. Revolving</vt:lpstr>
      <vt:lpstr>Formation of the Solar System</vt:lpstr>
      <vt:lpstr>Question of the Day</vt:lpstr>
      <vt:lpstr>Steps of Formation</vt:lpstr>
      <vt:lpstr>Steps of Formation</vt:lpstr>
      <vt:lpstr>Steps of Formation</vt:lpstr>
      <vt:lpstr>PowerPoint Presentation</vt:lpstr>
      <vt:lpstr>Our Solar System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</dc:creator>
  <cp:lastModifiedBy>Microsoft Office User</cp:lastModifiedBy>
  <cp:revision>8</cp:revision>
  <dcterms:created xsi:type="dcterms:W3CDTF">2017-03-21T17:49:46Z</dcterms:created>
  <dcterms:modified xsi:type="dcterms:W3CDTF">2017-03-23T16:00:11Z</dcterms:modified>
</cp:coreProperties>
</file>