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3" r:id="rId3"/>
    <p:sldId id="266" r:id="rId4"/>
    <p:sldId id="257" r:id="rId5"/>
    <p:sldId id="258" r:id="rId6"/>
    <p:sldId id="287" r:id="rId7"/>
    <p:sldId id="259" r:id="rId8"/>
    <p:sldId id="260" r:id="rId9"/>
    <p:sldId id="261" r:id="rId10"/>
    <p:sldId id="262" r:id="rId11"/>
    <p:sldId id="290" r:id="rId12"/>
    <p:sldId id="263" r:id="rId13"/>
    <p:sldId id="264" r:id="rId14"/>
    <p:sldId id="265" r:id="rId15"/>
    <p:sldId id="271" r:id="rId16"/>
    <p:sldId id="272" r:id="rId17"/>
    <p:sldId id="275" r:id="rId18"/>
    <p:sldId id="291" r:id="rId19"/>
    <p:sldId id="276" r:id="rId20"/>
    <p:sldId id="289" r:id="rId21"/>
    <p:sldId id="279" r:id="rId22"/>
    <p:sldId id="280" r:id="rId23"/>
    <p:sldId id="281" r:id="rId24"/>
    <p:sldId id="292" r:id="rId25"/>
    <p:sldId id="285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8"/>
  </p:normalViewPr>
  <p:slideViewPr>
    <p:cSldViewPr>
      <p:cViewPr varScale="1">
        <p:scale>
          <a:sx n="104" d="100"/>
          <a:sy n="104" d="100"/>
        </p:scale>
        <p:origin x="188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7C2-6CD5-2C49-BF7C-AA270ADAF1C1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2C776-F1D9-394B-A670-F7C8FBEA1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7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7EE2E-9C6C-9149-98C0-645FAA035648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996B8-324D-2B49-9674-F98B833E3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there differences </a:t>
            </a:r>
            <a:r>
              <a:rPr lang="en-US"/>
              <a:t>in elevation?....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996B8-324D-2B49-9674-F98B833E3E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5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Rock formations, </a:t>
            </a:r>
            <a:r>
              <a:rPr lang="en-US" dirty="0" err="1"/>
              <a:t>Appalacian</a:t>
            </a:r>
            <a:r>
              <a:rPr lang="en-US" baseline="0" dirty="0"/>
              <a:t> Mountains – US and Greenland and Europe (same age</a:t>
            </a:r>
            <a:endParaRPr lang="en-US" dirty="0"/>
          </a:p>
          <a:p>
            <a:r>
              <a:rPr lang="en-US" dirty="0"/>
              <a:t>Fossils – Glossopteris, seed fern OR </a:t>
            </a:r>
            <a:r>
              <a:rPr lang="en-US" dirty="0" err="1"/>
              <a:t>mesosaurus</a:t>
            </a:r>
            <a:r>
              <a:rPr lang="en-US" dirty="0"/>
              <a:t>,</a:t>
            </a:r>
            <a:r>
              <a:rPr lang="en-US" baseline="0" dirty="0"/>
              <a:t> aquatic freshwater animal</a:t>
            </a:r>
            <a:endParaRPr lang="en-US" dirty="0"/>
          </a:p>
          <a:p>
            <a:r>
              <a:rPr lang="en-US" dirty="0"/>
              <a:t>Climates</a:t>
            </a:r>
            <a:r>
              <a:rPr lang="en-US" baseline="0" dirty="0"/>
              <a:t> – glacial deposits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996B8-324D-2B49-9674-F98B833E3EF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Tickness</a:t>
            </a:r>
            <a:r>
              <a:rPr lang="en-US" baseline="0" dirty="0"/>
              <a:t> and age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996B8-324D-2B49-9674-F98B833E3EF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A745BB-6CB2-48C9-9CBA-12AC920FBE12}" type="datetimeFigureOut">
              <a:rPr lang="en-US" smtClean="0"/>
              <a:pPr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6DE892-5632-4DC9-9F39-B0159878A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myvrspot.com/iframe?v=fYTk5NDVmNjhhZDZkMTExZjM2Zjk3MzFhYmM0NzAzMDg" TargetMode="External"/><Relationship Id="rId2" Type="http://schemas.openxmlformats.org/officeDocument/2006/relationships/hyperlink" Target="https://live.myvrspot.com/iframe?v=fYjY1YTIyY2VjYmIyODYxNzNkNWQwYTI3YmJkMTcwZG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ve.myvrspot.com/iframe?v=fODdhOGE0Y2FmYzg5NDNlNWUwN2NiMjZlOTgzYjJhY2Y" TargetMode="External"/><Relationship Id="rId4" Type="http://schemas.openxmlformats.org/officeDocument/2006/relationships/hyperlink" Target="https://live.myvrspot.com/iframe?v=fNDRjMWUwODNmZDYzNGQ2YWZiODRmMDU2ZTRiNzc2Mz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74576" y="2286547"/>
            <a:ext cx="5799093" cy="626676"/>
          </a:xfrm>
        </p:spPr>
        <p:txBody>
          <a:bodyPr/>
          <a:lstStyle/>
          <a:p>
            <a:r>
              <a:rPr lang="en-US" dirty="0"/>
              <a:t>Chapter 17: Plate tectonics</a:t>
            </a:r>
          </a:p>
        </p:txBody>
      </p:sp>
    </p:spTree>
    <p:extLst>
      <p:ext uri="{BB962C8B-B14F-4D97-AF65-F5344CB8AC3E}">
        <p14:creationId xmlns:p14="http://schemas.microsoft.com/office/powerpoint/2010/main" val="44322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science…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Wegener’s hypothesis of continental drift was a new, radical idea.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Other scientists thought Wegener was wrong.  </a:t>
            </a:r>
            <a:r>
              <a:rPr lang="en-US" sz="2000" dirty="0">
                <a:solidFill>
                  <a:srgbClr val="FF0000"/>
                </a:solidFill>
              </a:rPr>
              <a:t>His hypothesis was rejected!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Why?  Because Wegener did not know exactly what caused the continents to move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Eventually, </a:t>
            </a:r>
            <a:r>
              <a:rPr lang="en-US" sz="2000" i="1" dirty="0"/>
              <a:t>technology</a:t>
            </a:r>
            <a:r>
              <a:rPr lang="en-US" sz="2000" dirty="0"/>
              <a:t>  led to new discoveries and the acceptance of continental drift.</a:t>
            </a:r>
          </a:p>
        </p:txBody>
      </p:sp>
    </p:spTree>
    <p:extLst>
      <p:ext uri="{BB962C8B-B14F-4D97-AF65-F5344CB8AC3E}">
        <p14:creationId xmlns:p14="http://schemas.microsoft.com/office/powerpoint/2010/main" val="176334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understanding, pg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400" dirty="0"/>
              <a:t>What early evidence suggested that Earth’s continents might be moving?</a:t>
            </a:r>
          </a:p>
          <a:p>
            <a:pPr>
              <a:buAutoNum type="arabicPeriod"/>
            </a:pPr>
            <a:r>
              <a:rPr lang="en-US" sz="2400" dirty="0"/>
              <a:t>List the three types of evidence outlined in the text and explain how they support Wegener’s theory.</a:t>
            </a:r>
          </a:p>
          <a:p>
            <a:pPr>
              <a:buAutoNum type="arabicPeriod"/>
            </a:pPr>
            <a:r>
              <a:rPr lang="en-US" sz="2400" dirty="0"/>
              <a:t>Why was Wegener’s hypothesis rejected by most scientists of the early 1900’s?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 17.2	Seafloor spreading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Remember that scientists rejected continental drift.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But new technology led to new scientific discoveries.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Sonar – sound waves are emitted to calculate the distance to an object.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Scientists began mapping the ocean floor using sonar.</a:t>
            </a:r>
          </a:p>
        </p:txBody>
      </p:sp>
    </p:spTree>
    <p:extLst>
      <p:ext uri="{BB962C8B-B14F-4D97-AF65-F5344CB8AC3E}">
        <p14:creationId xmlns:p14="http://schemas.microsoft.com/office/powerpoint/2010/main" val="254603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ocean floor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The ocean floor is not a flat.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Deep-ocean trenches </a:t>
            </a:r>
            <a:r>
              <a:rPr lang="en-US" sz="2000" dirty="0"/>
              <a:t>– form the deepest part of the oceans.  They occur on the edges of oceans near continents.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Mid-ocean ridges </a:t>
            </a:r>
            <a:r>
              <a:rPr lang="en-US" sz="2000" dirty="0"/>
              <a:t>– a long chain of mountains in the center of oceans.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Rift valley </a:t>
            </a:r>
            <a:r>
              <a:rPr lang="en-US" sz="2000" dirty="0"/>
              <a:t>– a central valley occurring in the middle of a mid-ocean ridge.  It looks like a canyon.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80455"/>
            <a:ext cx="5293096" cy="305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24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Seafloor spreading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What is </a:t>
            </a:r>
            <a:r>
              <a:rPr lang="en-US" sz="2000" dirty="0">
                <a:solidFill>
                  <a:srgbClr val="FF0000"/>
                </a:solidFill>
              </a:rPr>
              <a:t>seafloor spreading</a:t>
            </a:r>
            <a:r>
              <a:rPr lang="en-US" sz="2000" dirty="0"/>
              <a:t>?  Think of a conveyer belt at the grocery store…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Magma gets pushed out of the mid-ocean ridge (long mountain chain).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The magma spreads out along each side.  It cools and hardens into rock (oceanic crust).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More lava forms at the mid-ocean ridge, pushes the older stuff outward.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The result? – Oceanic crust is young in the middle and old on the outside.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23727"/>
            <a:ext cx="5410200" cy="273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16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seafloor spreading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Sea-floor spreading explained how ocean basins can grow wider or close up.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What evidence is there for sea-floor spreading?</a:t>
            </a:r>
          </a:p>
        </p:txBody>
      </p:sp>
    </p:spTree>
    <p:extLst>
      <p:ext uri="{BB962C8B-B14F-4D97-AF65-F5344CB8AC3E}">
        <p14:creationId xmlns:p14="http://schemas.microsoft.com/office/powerpoint/2010/main" val="262663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Magnetic strips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Magma that cools and forms the ocean floor is rich in iron.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When the magma cools the grains in the rocks line up with the earth’s magnetic field.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Paleomagnetism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– rocks acquire the polarity of the earth’s magnetic field at that time.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581400" cy="273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388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Age of ocean Floor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Age of the ocean floor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Ocean floor is youngest along the rift valley of the mid-ocean ridge.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Ocean floor is oldest in the </a:t>
            </a:r>
            <a:r>
              <a:rPr lang="en-US" sz="2000" dirty="0" err="1">
                <a:solidFill>
                  <a:srgbClr val="FF0000"/>
                </a:solidFill>
              </a:rPr>
              <a:t>subduction</a:t>
            </a:r>
            <a:r>
              <a:rPr lang="en-US" sz="2000" dirty="0">
                <a:solidFill>
                  <a:srgbClr val="FF0000"/>
                </a:solidFill>
              </a:rPr>
              <a:t> zones or near the continents.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121718"/>
                </a:solidFill>
              </a:rPr>
              <a:t>How does the thickness of the crust change as you move away from the ridge?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5334000" cy="325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62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2500" dirty="0"/>
              <a:t>How do ridges and trenches support the theory of seafloor spreading?</a:t>
            </a:r>
          </a:p>
          <a:p>
            <a:pPr>
              <a:buAutoNum type="arabicPeriod"/>
            </a:pPr>
            <a:r>
              <a:rPr lang="en-US" sz="2500" dirty="0"/>
              <a:t>How are ocean-floor rocks and sediments evidence of seafloor spreading?</a:t>
            </a:r>
          </a:p>
          <a:p>
            <a:pPr>
              <a:buAutoNum type="arabicPeriod"/>
            </a:pPr>
            <a:r>
              <a:rPr lang="en-US" sz="2500" dirty="0"/>
              <a:t>How do magnetic strips support seafloor spreading?</a:t>
            </a:r>
          </a:p>
          <a:p>
            <a:pPr>
              <a:buAutoNum type="arabicPeriod"/>
            </a:pPr>
            <a:r>
              <a:rPr lang="en-US" sz="2500" dirty="0"/>
              <a:t>What would Wegener say after seeing this evidence?</a:t>
            </a:r>
          </a:p>
          <a:p>
            <a:pPr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17.3 Theory of Plate tectonics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The lithosphere is broken into several huge pieces called plates.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Deep faults separate the plates.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Theory of Plate Tectonics:  earth’s crust is broken up into lithospheric plates and those plates are constantly moving slowly relative to each other, driven by convection currents in the mantle.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705600" cy="335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6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37D6-4A85-C34A-823A-80DF4763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C8D5D-D44A-5644-80BB-CFE779B9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100 Greatest Discoveries: Continental Drift 2:27</a:t>
            </a:r>
          </a:p>
          <a:p>
            <a:r>
              <a:rPr lang="en-US" dirty="0">
                <a:hlinkClick r:id="rId2"/>
              </a:rPr>
              <a:t>https://live.myvrspot.com/iframe?v=fYjY1YTIyY2VjYmIyODYxNzNkNWQwYTI3YmJkMTcwZGU</a:t>
            </a:r>
            <a:endParaRPr lang="en-US" dirty="0"/>
          </a:p>
          <a:p>
            <a:r>
              <a:rPr lang="en-US" dirty="0"/>
              <a:t>Seafloor Spreading with Bill Nye 4:02 </a:t>
            </a:r>
          </a:p>
          <a:p>
            <a:r>
              <a:rPr lang="en-US" dirty="0">
                <a:hlinkClick r:id="rId3"/>
              </a:rPr>
              <a:t>https://live.myvrspot.com/iframe?v=fYTk5NDVmNjhhZDZkMTExZjM2Zjk3MzFhYmM0NzAzMDg</a:t>
            </a:r>
            <a:r>
              <a:rPr lang="en-US" dirty="0"/>
              <a:t> </a:t>
            </a:r>
          </a:p>
          <a:p>
            <a:r>
              <a:rPr lang="en-US" dirty="0"/>
              <a:t>100 Greatest Discoveries: Seafloor Spreading 1:26</a:t>
            </a:r>
          </a:p>
          <a:p>
            <a:r>
              <a:rPr lang="en-US" dirty="0">
                <a:hlinkClick r:id="rId4"/>
              </a:rPr>
              <a:t>https://live.myvrspot.com/iframe?v=fNDRjMWUwODNmZDYzNGQ2YWZiODRmMDU2ZTRiNzc2MzI</a:t>
            </a:r>
            <a:endParaRPr lang="en-US" dirty="0"/>
          </a:p>
          <a:p>
            <a:r>
              <a:rPr lang="en-US" dirty="0"/>
              <a:t>100 Greatest Discoveries: Plate Tectonics 2:20</a:t>
            </a:r>
          </a:p>
          <a:p>
            <a:r>
              <a:rPr lang="en-US" dirty="0">
                <a:hlinkClick r:id="rId5"/>
              </a:rPr>
              <a:t>https://live.myvrspot.com/iframe?v</a:t>
            </a:r>
            <a:r>
              <a:rPr lang="en-US">
                <a:hlinkClick r:id="rId5"/>
              </a:rPr>
              <a:t>=fODdhOGE0Y2FmYzg5NDNlNWUwN2NiMjZlOTgzYjJhY2Y</a:t>
            </a:r>
            <a:r>
              <a:rPr lang="en-US"/>
              <a:t>  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0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There are three types of plate boundaries</a:t>
            </a:r>
          </a:p>
          <a:p>
            <a:pPr>
              <a:buFont typeface="Arial"/>
              <a:buChar char="•"/>
            </a:pPr>
            <a:r>
              <a:rPr lang="en-US" sz="2000" dirty="0"/>
              <a:t>Divergent</a:t>
            </a:r>
          </a:p>
          <a:p>
            <a:pPr>
              <a:buFont typeface="Arial"/>
              <a:buChar char="•"/>
            </a:pPr>
            <a:r>
              <a:rPr lang="en-US" sz="2000" dirty="0"/>
              <a:t>Convergent</a:t>
            </a:r>
          </a:p>
          <a:p>
            <a:pPr>
              <a:buFont typeface="Arial"/>
              <a:buChar char="•"/>
            </a:pPr>
            <a:r>
              <a:rPr lang="en-US" sz="2000" dirty="0"/>
              <a:t>Transform</a:t>
            </a:r>
          </a:p>
        </p:txBody>
      </p:sp>
    </p:spTree>
    <p:extLst>
      <p:ext uri="{BB962C8B-B14F-4D97-AF65-F5344CB8AC3E}">
        <p14:creationId xmlns:p14="http://schemas.microsoft.com/office/powerpoint/2010/main" val="4218859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Divergent boundary – a boundary where two of earth’s plates move away from each other.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Oceanic crust is created at divergent boundaries.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Rift valley and mid-ocean ridges are formed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0552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120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66800"/>
            <a:ext cx="3825240" cy="361367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Convergent boundary – a boundary where two plates collide.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Ocean – Ocean resulting in volcanic island arc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Ocean – Continental resulting in volcanic mountains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Continental – Continental resulting in non volcanic mountains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Subduction Zone</a:t>
            </a:r>
          </a:p>
        </p:txBody>
      </p:sp>
      <p:pic>
        <p:nvPicPr>
          <p:cNvPr id="6" name="Picture 5" descr="cub_rock_lesson04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3581400" cy="6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1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Transform fault boundary – a boundary where two plates slide past one another but crust isn’t created or destroyed.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891212" cy="357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2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600" dirty="0"/>
              <a:t>Explain the theory of plate tectonics.</a:t>
            </a:r>
          </a:p>
          <a:p>
            <a:pPr>
              <a:buAutoNum type="arabicPeriod"/>
            </a:pPr>
            <a:r>
              <a:rPr lang="en-US" sz="2600" dirty="0"/>
              <a:t>List the three types of plate boundaries and describe what happens at each.</a:t>
            </a:r>
          </a:p>
          <a:p>
            <a:pPr>
              <a:buAutoNum type="arabicPeriod"/>
            </a:pPr>
            <a:r>
              <a:rPr lang="en-US" sz="2600" dirty="0"/>
              <a:t>The ocean floor has been compared to a conveyer belt.  Defend this comparison.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17.4 Mechanisms of plate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Convection current – the continuous flow that occurs in a fluid because of differences in density.  Warm material is less dense so it rises.  Cooler material is denser so it sinks.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Convection currents in the mantle provide the basic driving forces for plate motions.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Oceanic crust is coldest and most dense farther away from the mid-ocean ridge.  This is known as “slab-pull.”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Near mid-ocean ridges, the asthenosphere is elevated.  Oceanic crust slides down this elevation.  This is known as “ridge-push.”</a:t>
            </a:r>
          </a:p>
        </p:txBody>
      </p:sp>
    </p:spTree>
    <p:extLst>
      <p:ext uri="{BB962C8B-B14F-4D97-AF65-F5344CB8AC3E}">
        <p14:creationId xmlns:p14="http://schemas.microsoft.com/office/powerpoint/2010/main" val="1034892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motion…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Convection currents within the earth drive plate motion.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Hot material within the mantle moves upward.  At the same time, cooler, denser slabs of oceanic lithosphere sink back into the mantle.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67603"/>
            <a:ext cx="3514725" cy="269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9" y="30480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93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Lithosphere</a:t>
            </a:r>
            <a:r>
              <a:rPr lang="en-US" sz="2000" dirty="0"/>
              <a:t> – the </a:t>
            </a:r>
            <a:r>
              <a:rPr lang="en-US" sz="2000" dirty="0">
                <a:solidFill>
                  <a:srgbClr val="FF0000"/>
                </a:solidFill>
              </a:rPr>
              <a:t>rigid outer layer of the earth</a:t>
            </a:r>
            <a:r>
              <a:rPr lang="en-US" sz="2000" dirty="0"/>
              <a:t>.  The continental crust and oceanic crust.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/>
              <a:t>Continental crust – land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/>
              <a:t>Oceanic crust – ocean floor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Asthenosphere</a:t>
            </a:r>
            <a:r>
              <a:rPr lang="en-US" sz="2000" dirty="0"/>
              <a:t> – layer of rock just below the lithosphere. It is solid but </a:t>
            </a:r>
            <a:r>
              <a:rPr lang="en-US" sz="2000" dirty="0">
                <a:solidFill>
                  <a:srgbClr val="FF0000"/>
                </a:solidFill>
              </a:rPr>
              <a:t>soft</a:t>
            </a:r>
            <a:r>
              <a:rPr lang="en-US" sz="2000" dirty="0"/>
              <a:t>.  (The mantle)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429000"/>
            <a:ext cx="455341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32" y="3990975"/>
            <a:ext cx="40957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96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continental puzzle..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23972"/>
          </a:xfrm>
        </p:spPr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sz="2000" dirty="0"/>
              <a:t>Do you notice anything about the shape of the continents?</a:t>
            </a:r>
          </a:p>
          <a:p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295900" cy="280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9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 17.1      Continental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Alfred Wegener, a German scientist, noticed that the coastlines of South America and Africa looked like they could fit together like a </a:t>
            </a:r>
            <a:r>
              <a:rPr lang="en-US" sz="2000" dirty="0">
                <a:solidFill>
                  <a:srgbClr val="FF0000"/>
                </a:solidFill>
              </a:rPr>
              <a:t>puzzle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In 1915, he proposed his hypothesis of </a:t>
            </a:r>
            <a:r>
              <a:rPr lang="en-US" sz="2000" i="1" dirty="0"/>
              <a:t>Continental Drift</a:t>
            </a:r>
            <a:r>
              <a:rPr lang="en-US" sz="2000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Continental Drift – the continents had once been joined to form a single supercontinent called Pangaea.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He hypothesized that over the last 200 million years the </a:t>
            </a:r>
            <a:r>
              <a:rPr lang="en-US" sz="2000" dirty="0">
                <a:solidFill>
                  <a:srgbClr val="FF0000"/>
                </a:solidFill>
              </a:rPr>
              <a:t>continents broke apart and drifted slowly to their positions today</a:t>
            </a:r>
            <a:r>
              <a:rPr lang="en-US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4876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5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Continental Drift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850158" cy="400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8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Scientists need evidence to back up their claims.</a:t>
            </a:r>
          </a:p>
          <a:p>
            <a:pPr>
              <a:buFont typeface="Arial" pitchFamily="34" charset="0"/>
              <a:buChar char="•"/>
            </a:pPr>
            <a:r>
              <a:rPr lang="en-US" sz="2000" u="sng" dirty="0">
                <a:solidFill>
                  <a:srgbClr val="FF0000"/>
                </a:solidFill>
              </a:rPr>
              <a:t>Fossils</a:t>
            </a:r>
            <a:r>
              <a:rPr lang="en-US" sz="2000" dirty="0"/>
              <a:t> – fossils from the same ancient animals were found in South America and Africa.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Mesosaurus</a:t>
            </a:r>
            <a:r>
              <a:rPr lang="en-US" sz="2000" dirty="0"/>
              <a:t> - A reptile that could not have lived in salt water.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South America and Africa must have been joined at one time.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Think jigsaw puzzle.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4953000" cy="31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74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u="sng" dirty="0">
                <a:solidFill>
                  <a:srgbClr val="FF0000"/>
                </a:solidFill>
              </a:rPr>
              <a:t>Rock types </a:t>
            </a:r>
            <a:r>
              <a:rPr lang="en-US" sz="2000" dirty="0"/>
              <a:t>– Today there are matching rock types within mountain belts on different continents.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Appalachian Mountains in the U.S. and mountains in Britain and Scandinavia share similar rock types and ages.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881562" cy="380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9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u="sng" dirty="0">
                <a:solidFill>
                  <a:srgbClr val="FF0000"/>
                </a:solidFill>
              </a:rPr>
              <a:t>Ancient climates </a:t>
            </a:r>
            <a:r>
              <a:rPr lang="en-US" sz="2000" dirty="0"/>
              <a:t>– Wegener also found evidence of similar climates on different continents.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Glacial till – deposits of glacial sediment on continents that are now in tropical climates.  Also, rocks scratched by glaciers.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Evidence that North America had tropical swamps.  We know that North America does not have tropical swamps now.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1716"/>
            <a:ext cx="3429000" cy="355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86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20111</TotalTime>
  <Words>1231</Words>
  <Application>Microsoft Macintosh PowerPoint</Application>
  <PresentationFormat>On-screen Show (4:3)</PresentationFormat>
  <Paragraphs>132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Wingdings</vt:lpstr>
      <vt:lpstr>Angles</vt:lpstr>
      <vt:lpstr>Chapter 17: Plate tectonics</vt:lpstr>
      <vt:lpstr>Video links</vt:lpstr>
      <vt:lpstr>Background Knowledge</vt:lpstr>
      <vt:lpstr>The continental puzzle..</vt:lpstr>
      <vt:lpstr>Sec 17.1      Continental drift</vt:lpstr>
      <vt:lpstr>Continental Drift</vt:lpstr>
      <vt:lpstr>Evidence - 1</vt:lpstr>
      <vt:lpstr>Evidence - 2</vt:lpstr>
      <vt:lpstr>Evidence - 3</vt:lpstr>
      <vt:lpstr>Nature of science…</vt:lpstr>
      <vt:lpstr>Check for understanding, pg </vt:lpstr>
      <vt:lpstr>Sec 17.2 Seafloor spreading</vt:lpstr>
      <vt:lpstr>The ocean floor</vt:lpstr>
      <vt:lpstr>Seafloor spreading</vt:lpstr>
      <vt:lpstr>Evidence for seafloor spreading</vt:lpstr>
      <vt:lpstr>1. Magnetic strips</vt:lpstr>
      <vt:lpstr>2. Age of ocean Floor</vt:lpstr>
      <vt:lpstr>Check for understanding</vt:lpstr>
      <vt:lpstr>17.3 Theory of Plate tectonics</vt:lpstr>
      <vt:lpstr>Plate boundaries</vt:lpstr>
      <vt:lpstr>Plate Boundaries</vt:lpstr>
      <vt:lpstr>Plate boundaries</vt:lpstr>
      <vt:lpstr>Plate boundaries</vt:lpstr>
      <vt:lpstr>Check for understanding</vt:lpstr>
      <vt:lpstr>17.4 Mechanisms of plate motion</vt:lpstr>
      <vt:lpstr>Plate motion…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9 Plate tectonics</dc:title>
  <dc:creator>Patrick</dc:creator>
  <cp:lastModifiedBy>Microsoft Office User</cp:lastModifiedBy>
  <cp:revision>62</cp:revision>
  <cp:lastPrinted>2013-01-24T15:08:37Z</cp:lastPrinted>
  <dcterms:created xsi:type="dcterms:W3CDTF">2013-09-23T13:07:58Z</dcterms:created>
  <dcterms:modified xsi:type="dcterms:W3CDTF">2021-10-07T15:30:55Z</dcterms:modified>
</cp:coreProperties>
</file>