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972"/>
    <p:restoredTop sz="86102"/>
  </p:normalViewPr>
  <p:slideViewPr>
    <p:cSldViewPr snapToGrid="0" snapToObjects="1">
      <p:cViewPr varScale="1">
        <p:scale>
          <a:sx n="94" d="100"/>
          <a:sy n="94" d="100"/>
        </p:scale>
        <p:origin x="21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D0C46-8EA4-B54B-BBBD-28FA3D985C4E}" type="datetimeFigureOut">
              <a:rPr lang="en-US" smtClean="0"/>
              <a:t>11/2/21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D4C6E-7ECC-4440-97A5-3B457BA3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45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KE, GPE, ME, Thermal E, Conservation of E (long equation)</a:t>
            </a:r>
          </a:p>
          <a:p>
            <a:pPr marL="228600" indent="-228600">
              <a:buAutoNum type="arabicPeriod"/>
            </a:pPr>
            <a:r>
              <a:rPr lang="en-US"/>
              <a:t>Max v = 8 m/s, max h = .01 m</a:t>
            </a: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DD4C6E-7ECC-4440-97A5-3B457BA3BB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75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2. V = 11.6 m/s  </a:t>
            </a:r>
            <a:r>
              <a:rPr lang="en-US" dirty="0" err="1"/>
              <a:t>KEi</a:t>
            </a:r>
            <a:r>
              <a:rPr lang="en-US" dirty="0"/>
              <a:t> + Pei = Kef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4. Pei = Kef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DD4C6E-7ECC-4440-97A5-3B457BA3BB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11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DD4C6E-7ECC-4440-97A5-3B457BA3BB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6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59D99-1DE6-AE47-8097-D4BD7D8984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922A8F-5E2E-C14B-BA82-3862C84D7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E8364-844C-9046-87BB-B8D099959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AA4-1A74-D243-9A07-A6B97A749465}" type="datetimeFigureOut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CFDA9-71C5-A043-BE4F-6CC061AE5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C1CB1-F3B3-6342-BC03-EEE68BD8E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49DE-783A-8B4F-82B1-194AC14CB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79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84A95-DFDC-B548-A4EA-B5C5627CA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66DE4B-2C58-8946-B16F-35F211677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F70FE-806E-6C48-9095-F1EC7E493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AA4-1A74-D243-9A07-A6B97A749465}" type="datetimeFigureOut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EDCDA-CFC9-234D-BDF1-1BED1FDC9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348CD-DB77-B041-8FD3-26D79E37D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49DE-783A-8B4F-82B1-194AC14CB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79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51A54F-EBCA-564B-A851-D52E01620E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988DB-9869-5940-AB6C-E319362EF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E982A-843B-1340-A601-A79914B81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AA4-1A74-D243-9A07-A6B97A749465}" type="datetimeFigureOut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43E24-FD67-334E-A8C6-163C2AE48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ADF56-C706-EC48-9506-71FA91279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49DE-783A-8B4F-82B1-194AC14CB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3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BC612-438D-2343-BA8D-6BC249ED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FFC39-B5B8-674D-8F76-7D5045841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A0DA3-8A24-254D-B374-FD34CF4B5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AA4-1A74-D243-9A07-A6B97A749465}" type="datetimeFigureOut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72C28-B823-3844-8977-8520E6706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84259-B88A-EA49-B68E-ACFF7A900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49DE-783A-8B4F-82B1-194AC14CB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91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54E4B-E182-7B4F-A6CA-A4B5082EB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C3494-010D-6146-8288-C59473FB9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F50A2-4206-7948-8D74-D3B1F8436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AA4-1A74-D243-9A07-A6B97A749465}" type="datetimeFigureOut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C963F-F28A-FD43-A201-1A15F594E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9E839-B19B-7F43-A8E8-288FE99F5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49DE-783A-8B4F-82B1-194AC14CB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95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995DF-833B-B54D-985C-552520C1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8BA8C-A5E4-0B42-BCE8-0D5558E193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FCBB92-DABF-7546-B328-1AD900237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60EE4-3888-F34B-9345-B0CC8045F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AA4-1A74-D243-9A07-A6B97A749465}" type="datetimeFigureOut">
              <a:rPr lang="en-US" smtClean="0"/>
              <a:t>11/2/21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255262-E060-F846-B3C6-1122E0E39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273D90-BC92-1449-89A4-79BF521D9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49DE-783A-8B4F-82B1-194AC14CB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8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B11ED-DD4D-D84A-9484-FEA9C12BC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B9908-2155-4343-9EFF-0BCD9DC1D1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0728C8-208C-C446-AA47-E210FB9BDC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D61799-6D97-514A-BCE3-90474AE67A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04D1F3-4BBB-1A41-A38F-C426F8DB01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369521-0FCD-1649-A71F-4A9B12BD9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AA4-1A74-D243-9A07-A6B97A749465}" type="datetimeFigureOut">
              <a:rPr lang="en-US" smtClean="0"/>
              <a:t>11/2/21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A87E6F-FDE9-2B48-9A14-8B20C3AE8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DA7AFF-735D-1542-B349-808C97F4C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49DE-783A-8B4F-82B1-194AC14CB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3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67A0C-4196-E649-A6EE-CB027B5A2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16BEA7-F21D-1F44-BD98-7CEF2FDD1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AA4-1A74-D243-9A07-A6B97A749465}" type="datetimeFigureOut">
              <a:rPr lang="en-US" smtClean="0"/>
              <a:t>11/2/21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452115-B0D1-1C42-93B4-545128A4F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D31027-716C-0843-A5E1-D1D3E6E2D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49DE-783A-8B4F-82B1-194AC14CB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6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BED84C-83BC-0A4E-B4B7-FEA510810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AA4-1A74-D243-9A07-A6B97A749465}" type="datetimeFigureOut">
              <a:rPr lang="en-US" smtClean="0"/>
              <a:t>11/2/21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910800-1AD6-AC46-AB05-744869E3A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E7BEDF-48E9-034F-8C83-970ED1F6C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49DE-783A-8B4F-82B1-194AC14CB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82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93EF7-8005-8E4D-B31B-B3C175BA7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C0526-4B7B-B240-80C2-47EF46902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45F450-B925-314A-B203-5E119E539A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9B2EFD-DB9F-D041-A33E-2DA30A105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AA4-1A74-D243-9A07-A6B97A749465}" type="datetimeFigureOut">
              <a:rPr lang="en-US" smtClean="0"/>
              <a:t>11/2/21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580312-3E8F-884F-8F9D-07C3391A4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B93889-7CAB-5D47-B0B8-B1146DE70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49DE-783A-8B4F-82B1-194AC14CB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1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B7158-6766-EA49-853D-FEE01DFDC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861E42-EB2E-CD47-8F1C-533449DF88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E9253C-F9E3-9847-A73F-B2425C832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F927F-FA4F-9F4D-960C-1BC2F9B90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AA4-1A74-D243-9A07-A6B97A749465}" type="datetimeFigureOut">
              <a:rPr lang="en-US" smtClean="0"/>
              <a:t>11/2/21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1B1F74-64C2-7046-9E50-E11348C05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6CCBAD-336C-F24B-92B0-BA5AA9E8D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49DE-783A-8B4F-82B1-194AC14CB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6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9766CE-4928-A84A-B716-A129A639B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CBA57-1271-3B4B-A8CF-B4CC16D2E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7AD9B-F832-F047-8FF6-8CF2A4F92B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50AA4-1A74-D243-9A07-A6B97A749465}" type="datetimeFigureOut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D29B0-7248-FF42-8B4A-E7FAC22BB4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B1F8E-6F8A-E747-82BC-E03E508CB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F49DE-783A-8B4F-82B1-194AC14CB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2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2198B-FF59-E84B-A797-BEDD507195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3 Sticky Note Qs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5E7A53-60FC-B647-9434-2677A429E1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HPS 2021</a:t>
            </a:r>
          </a:p>
        </p:txBody>
      </p:sp>
    </p:spTree>
    <p:extLst>
      <p:ext uri="{BB962C8B-B14F-4D97-AF65-F5344CB8AC3E}">
        <p14:creationId xmlns:p14="http://schemas.microsoft.com/office/powerpoint/2010/main" val="4237608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3691D-0135-164D-A05C-75B95C78F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9: Explain &amp; analyze how air mass types affect weather and fronts.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5BEF0-D882-B842-BD87-B24E3C0E9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7449"/>
            <a:ext cx="10515600" cy="371951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Weather maps (how to read and get information)</a:t>
            </a:r>
          </a:p>
          <a:p>
            <a:pPr marL="514350" indent="-514350">
              <a:buAutoNum type="arabicPeriod"/>
            </a:pPr>
            <a:r>
              <a:rPr lang="en-US" dirty="0"/>
              <a:t>How do air mass types affect weather and fronts?</a:t>
            </a:r>
          </a:p>
          <a:p>
            <a:pPr marL="514350" indent="-514350">
              <a:buAutoNum type="arabicPeriod"/>
            </a:pPr>
            <a:r>
              <a:rPr lang="en-US" dirty="0"/>
              <a:t>What kind of weather is associated with cold fronts? Warm fronts? (I won’t test you on stationary or occluded fronts)</a:t>
            </a:r>
          </a:p>
        </p:txBody>
      </p:sp>
    </p:spTree>
    <p:extLst>
      <p:ext uri="{BB962C8B-B14F-4D97-AF65-F5344CB8AC3E}">
        <p14:creationId xmlns:p14="http://schemas.microsoft.com/office/powerpoint/2010/main" val="2833648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3691D-0135-164D-A05C-75B95C78F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30375"/>
          </a:xfrm>
        </p:spPr>
        <p:txBody>
          <a:bodyPr>
            <a:normAutofit fontScale="90000"/>
          </a:bodyPr>
          <a:lstStyle/>
          <a:p>
            <a:r>
              <a:rPr lang="en-US" dirty="0"/>
              <a:t>Objective 1: Differentiate between kinetic and potential energies and describe the ways that energy can be stored.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5BEF0-D882-B842-BD87-B24E3C0E9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9975"/>
            <a:ext cx="10515600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Difference between KE and PE? Formulas?</a:t>
            </a:r>
          </a:p>
          <a:p>
            <a:pPr marL="514350" indent="-514350">
              <a:buAutoNum type="arabicPeriod"/>
            </a:pPr>
            <a:r>
              <a:rPr lang="en-US" dirty="0"/>
              <a:t>How to calculate speed to use in the KE formula?</a:t>
            </a:r>
          </a:p>
          <a:p>
            <a:pPr marL="514350" indent="-514350">
              <a:buAutoNum type="arabicPeriod"/>
            </a:pPr>
            <a:r>
              <a:rPr lang="en-US" dirty="0"/>
              <a:t>How to calculate KE and PE w/o much info? Calculate v if only given h, or calculate h if only given v…</a:t>
            </a:r>
          </a:p>
          <a:p>
            <a:pPr marL="971550" lvl="1" indent="-514350">
              <a:buAutoNum type="arabicPeriod"/>
            </a:pPr>
            <a:r>
              <a:rPr lang="en-US" dirty="0"/>
              <a:t>What is the max v of an object shot 3 meters into the air?</a:t>
            </a:r>
          </a:p>
          <a:p>
            <a:pPr marL="971550" lvl="1" indent="-514350">
              <a:buAutoNum type="arabicPeriod"/>
            </a:pPr>
            <a:r>
              <a:rPr lang="en-US" dirty="0"/>
              <a:t>How high will an object go if it’s launched at .5 m/s?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43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3691D-0135-164D-A05C-75B95C78F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2: Examine the conservation and transformation of energy within systems.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5BEF0-D882-B842-BD87-B24E3C0E9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What is the Law of Conservation of Energy? How does it work?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A box with a mass of m is sliding along a friction-free surface at 9.87 m/s at a height of 1.81 m. It travels down the hill and then up another hill. Find the speed at the bottom of the hill.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**If you don’t “cross something out” it will eliminate itself. If the v is zero, it will go away…  If the h is zero, it will go away…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If a 68 kg person is at the top of a hill and at the bottom of the hill they have a speed of 10 m/s what is the height of the hill?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8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3691D-0135-164D-A05C-75B95C78F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Objective 3: Compare and contrast the relationships between temperature, thermal energy, and heat.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5BEF0-D882-B842-BD87-B24E3C0E9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1749"/>
            <a:ext cx="10515600" cy="392112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How are heat, thermal E and temperature related?</a:t>
            </a:r>
          </a:p>
        </p:txBody>
      </p:sp>
    </p:spTree>
    <p:extLst>
      <p:ext uri="{BB962C8B-B14F-4D97-AF65-F5344CB8AC3E}">
        <p14:creationId xmlns:p14="http://schemas.microsoft.com/office/powerpoint/2010/main" val="1792844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3691D-0135-164D-A05C-75B95C78F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Objective 4: Describe how thermal energy is transferred by conduction, convection and radiation.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5BEF0-D882-B842-BD87-B24E3C0E9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5549"/>
            <a:ext cx="10515600" cy="368141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What is differential heating?</a:t>
            </a:r>
          </a:p>
          <a:p>
            <a:pPr marL="514350" indent="-514350">
              <a:buAutoNum type="arabicPeriod"/>
            </a:pPr>
            <a:r>
              <a:rPr lang="en-US" dirty="0"/>
              <a:t>What is convection? How to remember it?</a:t>
            </a:r>
          </a:p>
          <a:p>
            <a:pPr marL="514350" indent="-514350">
              <a:buAutoNum type="arabicPeriod"/>
            </a:pPr>
            <a:r>
              <a:rPr lang="en-US" dirty="0"/>
              <a:t>Convection, conduction and radiation in earth’s systems? Let’s brainstorm as many as we can!</a:t>
            </a:r>
          </a:p>
        </p:txBody>
      </p:sp>
    </p:spTree>
    <p:extLst>
      <p:ext uri="{BB962C8B-B14F-4D97-AF65-F5344CB8AC3E}">
        <p14:creationId xmlns:p14="http://schemas.microsoft.com/office/powerpoint/2010/main" val="1410777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3691D-0135-164D-A05C-75B95C78F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5: Identify internal and external sources of heat energy in Earth’s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5BEF0-D882-B842-BD87-B24E3C0E9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What are the internal and external sources of heat E in Earth’s systems?</a:t>
            </a:r>
          </a:p>
          <a:p>
            <a:pPr marL="514350" indent="-514350">
              <a:buAutoNum type="arabicPeriod"/>
            </a:pPr>
            <a:r>
              <a:rPr lang="en-US" dirty="0"/>
              <a:t>What are radioisotopes and how do they decay?</a:t>
            </a:r>
          </a:p>
        </p:txBody>
      </p:sp>
    </p:spTree>
    <p:extLst>
      <p:ext uri="{BB962C8B-B14F-4D97-AF65-F5344CB8AC3E}">
        <p14:creationId xmlns:p14="http://schemas.microsoft.com/office/powerpoint/2010/main" val="1330880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3691D-0135-164D-A05C-75B95C78F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Objective 6: Explain how ocean water circulation affects energy distribution in the earth’s system.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5BEF0-D882-B842-BD87-B24E3C0E9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What is thermohaline? How does it tie in with ocean water circulation and energy distribution in the earth's system</a:t>
            </a:r>
          </a:p>
          <a:p>
            <a:pPr marL="514350" indent="-514350">
              <a:buAutoNum type="arabicPeriod"/>
            </a:pPr>
            <a:r>
              <a:rPr lang="en-US" dirty="0"/>
              <a:t>How is E circulated in the ocean?</a:t>
            </a:r>
          </a:p>
          <a:p>
            <a:pPr marL="514350" indent="-514350">
              <a:buAutoNum type="arabicPeriod"/>
            </a:pPr>
            <a:r>
              <a:rPr lang="en-US" dirty="0"/>
              <a:t>What is salinity, light absorption, and thermocline? Thermohaline (pic)? How do they go into this unit?</a:t>
            </a:r>
          </a:p>
          <a:p>
            <a:pPr marL="514350" indent="-514350">
              <a:buAutoNum type="arabicPeriod"/>
            </a:pPr>
            <a:r>
              <a:rPr lang="en-US" dirty="0"/>
              <a:t>What is a gyre? </a:t>
            </a:r>
          </a:p>
        </p:txBody>
      </p:sp>
    </p:spTree>
    <p:extLst>
      <p:ext uri="{BB962C8B-B14F-4D97-AF65-F5344CB8AC3E}">
        <p14:creationId xmlns:p14="http://schemas.microsoft.com/office/powerpoint/2010/main" val="1401449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3691D-0135-164D-A05C-75B95C78F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3450"/>
            <a:ext cx="105156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Objective 7: Apply how differential heating of the earth’s surface &amp; atmosphere drives convection within the earth’s system.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5BEF0-D882-B842-BD87-B24E3C0E9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66999"/>
            <a:ext cx="10515600" cy="3509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How does differential heating of earth’s surface drive convection within earth’s systems?</a:t>
            </a:r>
          </a:p>
          <a:p>
            <a:pPr marL="514350" indent="-514350">
              <a:buAutoNum type="arabicPeriod"/>
            </a:pPr>
            <a:r>
              <a:rPr lang="en-US" dirty="0"/>
              <a:t>What is a Hadley cell? </a:t>
            </a:r>
            <a:r>
              <a:rPr lang="en-US" dirty="0" err="1"/>
              <a:t>Ferrel</a:t>
            </a:r>
            <a:r>
              <a:rPr lang="en-US" dirty="0"/>
              <a:t> cell? Polar cell? </a:t>
            </a:r>
          </a:p>
          <a:p>
            <a:pPr marL="514350" indent="-514350">
              <a:buAutoNum type="arabicPeriod"/>
            </a:pPr>
            <a:r>
              <a:rPr lang="en-US" dirty="0"/>
              <a:t>How is Earth’s rotation related to Hadley cells, </a:t>
            </a:r>
            <a:r>
              <a:rPr lang="en-US" dirty="0" err="1"/>
              <a:t>Ferrel</a:t>
            </a:r>
            <a:r>
              <a:rPr lang="en-US" dirty="0"/>
              <a:t> cells, and Polar cells?</a:t>
            </a:r>
          </a:p>
        </p:txBody>
      </p:sp>
    </p:spTree>
    <p:extLst>
      <p:ext uri="{BB962C8B-B14F-4D97-AF65-F5344CB8AC3E}">
        <p14:creationId xmlns:p14="http://schemas.microsoft.com/office/powerpoint/2010/main" val="3415345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3691D-0135-164D-A05C-75B95C78F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Objective 8: Summarize how heat energy transfer relates to the formation of winds &amp; air masses.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5BEF0-D882-B842-BD87-B24E3C0E9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What are the air masses and how can I remember them? </a:t>
            </a:r>
          </a:p>
          <a:p>
            <a:pPr marL="514350" indent="-514350">
              <a:buAutoNum type="arabicPeriod"/>
            </a:pPr>
            <a:r>
              <a:rPr lang="en-US" dirty="0"/>
              <a:t>What is the Coriolis effect? What does it affect? What causes it?</a:t>
            </a:r>
          </a:p>
          <a:p>
            <a:pPr marL="514350" indent="-514350">
              <a:buAutoNum type="arabicPeriod"/>
            </a:pPr>
            <a:r>
              <a:rPr lang="en-US" dirty="0"/>
              <a:t>How does heat energy transfer relate to the formation of winds and air masses?</a:t>
            </a:r>
          </a:p>
          <a:p>
            <a:pPr marL="514350" indent="-514350">
              <a:buAutoNum type="arabicPeriod"/>
            </a:pPr>
            <a:r>
              <a:rPr lang="en-US" dirty="0"/>
              <a:t>What are the different wind belts and how are they related with the different convection currents/cells?</a:t>
            </a:r>
          </a:p>
          <a:p>
            <a:pPr marL="0" indent="0">
              <a:buNone/>
            </a:pPr>
            <a:r>
              <a:rPr lang="en-US" dirty="0"/>
              <a:t>**Winds are named by the direction they come from.</a:t>
            </a:r>
          </a:p>
        </p:txBody>
      </p:sp>
    </p:spTree>
    <p:extLst>
      <p:ext uri="{BB962C8B-B14F-4D97-AF65-F5344CB8AC3E}">
        <p14:creationId xmlns:p14="http://schemas.microsoft.com/office/powerpoint/2010/main" val="2724166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692</Words>
  <Application>Microsoft Macintosh PowerPoint</Application>
  <PresentationFormat>Widescreen</PresentationFormat>
  <Paragraphs>49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Unit 3 Sticky Note Qs</vt:lpstr>
      <vt:lpstr>Objective 1: Differentiate between kinetic and potential energies and describe the ways that energy can be stored.</vt:lpstr>
      <vt:lpstr>Objective 2: Examine the conservation and transformation of energy within systems. </vt:lpstr>
      <vt:lpstr>Objective 3: Compare and contrast the relationships between temperature, thermal energy, and heat.</vt:lpstr>
      <vt:lpstr>Objective 4: Describe how thermal energy is transferred by conduction, convection and radiation.</vt:lpstr>
      <vt:lpstr>Objective 5: Identify internal and external sources of heat energy in Earth’s systems</vt:lpstr>
      <vt:lpstr>Objective 6: Explain how ocean water circulation affects energy distribution in the earth’s system.</vt:lpstr>
      <vt:lpstr>Objective 7: Apply how differential heating of the earth’s surface &amp; atmosphere drives convection within the earth’s system. </vt:lpstr>
      <vt:lpstr>Objective 8: Summarize how heat energy transfer relates to the formation of winds &amp; air masses.</vt:lpstr>
      <vt:lpstr>Objective 9: Explain &amp; analyze how air mass types affect weather and fronts.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Sticky Note Qs</dc:title>
  <dc:creator>Microsoft Office User</dc:creator>
  <cp:lastModifiedBy>Microsoft Office User</cp:lastModifiedBy>
  <cp:revision>43</cp:revision>
  <dcterms:created xsi:type="dcterms:W3CDTF">2019-10-31T12:18:34Z</dcterms:created>
  <dcterms:modified xsi:type="dcterms:W3CDTF">2021-11-03T13:53:41Z</dcterms:modified>
</cp:coreProperties>
</file>