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/>
    <p:restoredTop sz="92934"/>
  </p:normalViewPr>
  <p:slideViewPr>
    <p:cSldViewPr snapToGrid="0" snapToObjects="1">
      <p:cViewPr varScale="1">
        <p:scale>
          <a:sx n="104" d="100"/>
          <a:sy n="104" d="100"/>
        </p:scale>
        <p:origin x="5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AB53-53B0-4D46-ADB7-F7EF56AAA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EE5B3-10DC-8042-9540-B0CD5AC4A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C876-AE15-6C40-8899-4163ABFFB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3E3AF-F844-7B40-9FA8-59E6A097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BF8B2-727C-614E-B6C2-27464560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3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693D-9303-F249-9D2D-7D7B86099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0906A-18E5-4140-A546-4566D259C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9943C-A32D-EA49-81DD-DC476512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6DB66-66DF-CC45-AB49-F7A41163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6478F-1E4D-E848-A85D-6BE30BCE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1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18072C-778B-BB46-9BAF-EB587A039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D2558-3D27-7F46-B9C1-6C25F8AB4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6BE21-7DB3-3344-A924-13AE625C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6E2FC-BF0F-9F4A-90AB-3DC4C8A2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F83-618E-A74D-BA2C-52395F55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5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5EDE-5FD3-F540-992D-2BDBE616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815A-22F1-2A44-AE18-3FF53A5CF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C7428-1060-1B4B-9310-CE968B64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816A1-68EF-9947-B681-AA69BECE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EE3B-BBE3-4840-9A08-32103918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C1DF0-7274-684E-BC65-C82A9B56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C8402-1D9C-8442-A61C-784F9CB2D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D73FA-7C39-244F-9E91-510314D3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ACDFE-8932-734F-BC23-819138D3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E673E-1B79-7D46-8219-898517BF0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7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3B84-00A1-7542-AB77-FF263A17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E4E09-921D-7B42-9DF1-4823ABA94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8FF5B-DE5E-7740-8F0C-B48123546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ED347-ACBD-8947-BAFF-0F85F5455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83C9D-0515-6E44-A61B-D3E7204E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B8AFD-2FB9-CF43-92FF-CAC34D19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4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F95E-B9C1-7644-8122-A0695883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D12BB-B5C5-AE4D-BCFD-7F4CEA87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6A987-C5A4-E844-86C7-DEAA60400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6E9D6-BD77-CD43-AD89-19EE1D0564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9C941-0773-D943-B8FA-64AE2A2FB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9CFA2C-0B81-B947-9A65-A7631543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AFB97-C4A3-3D4A-953E-5C3DE0E4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73AE5-5F23-F446-868A-5E99AEC3F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CD980-D603-E84F-9E07-41896CB7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E1C3A-56C0-2A41-899B-653F581A2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A6235-0320-AD45-82A5-A81B6F7A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65DA9-8C34-324D-8FD8-F07E40E9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018BC-9059-AE41-AB9C-AF592B581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581E8-2988-9E4B-8AEB-CB5D15AF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4C669-69AC-744A-AE8E-9FF791A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C52B0-308F-DF4F-BA3A-BED2E3097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18F9-E93E-D141-970D-BD43403EE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6A060-1736-9A4A-B76E-3DFD7FBDB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5C4AA-4BDD-4449-A33A-7F0A027E5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3BFE6-F928-3744-9735-4EF8E18E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4FEF4-4B60-CD4E-B6BE-1DF8E07D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8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AF14-2925-1240-93A8-0D3DA5B5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1DF643-DC0E-3A4A-8422-8CC1018B1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1F1F9-09CE-A547-ADB7-FF866A727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FA057-D80A-3B49-AC12-61046269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C856E-BD4B-3D4E-ACD9-F6790846F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FC28C-9A01-9346-A503-7F12247E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6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307B63-2D93-0B42-AA1A-BE8CB6B6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4C746-2D8D-8D4D-9C31-E1E209AA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16DB5-17BF-BF40-BC94-E537B1869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BBC5-8796-054D-89D5-92565A6DD802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9854-5F66-8B4D-AA82-8ADF5C3F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121A2-2004-8849-9EC6-3371BD175E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968C-C90F-F441-8A92-C7AA4DF25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2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5427-38B8-024C-A317-832456C71C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Sticky Note Q’s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084E8-FFBF-2942-821D-65F86209C2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4 2021</a:t>
            </a:r>
          </a:p>
        </p:txBody>
      </p:sp>
    </p:spTree>
    <p:extLst>
      <p:ext uri="{BB962C8B-B14F-4D97-AF65-F5344CB8AC3E}">
        <p14:creationId xmlns:p14="http://schemas.microsoft.com/office/powerpoint/2010/main" val="320824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66FF-CE83-7C4A-9940-8B005B0D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1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B579B1-36E1-B545-B2EE-A4B2BE9B1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2136988"/>
              </p:ext>
            </p:extLst>
          </p:nvPr>
        </p:nvGraphicFramePr>
        <p:xfrm>
          <a:off x="838200" y="1825624"/>
          <a:ext cx="10515600" cy="206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78283592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8887382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881583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24318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9018607"/>
                    </a:ext>
                  </a:extLst>
                </a:gridCol>
              </a:tblGrid>
              <a:tr h="4539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Subatomic Particle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Affects what?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70873"/>
                  </a:ext>
                </a:extLst>
              </a:tr>
              <a:tr h="4539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849746"/>
                  </a:ext>
                </a:extLst>
              </a:tr>
              <a:tr h="4539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neutron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999821"/>
                  </a:ext>
                </a:extLst>
              </a:tr>
              <a:tr h="45397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9530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126DB8-8556-7D47-A816-7FF394872BFA}"/>
              </a:ext>
            </a:extLst>
          </p:cNvPr>
          <p:cNvSpPr txBox="1"/>
          <p:nvPr/>
        </p:nvSpPr>
        <p:spPr>
          <a:xfrm>
            <a:off x="1129665" y="4123163"/>
            <a:ext cx="99326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Ion vs Isotope – </a:t>
            </a:r>
          </a:p>
          <a:p>
            <a:r>
              <a:rPr lang="en-US" sz="2800" dirty="0"/>
              <a:t>What is the difference? </a:t>
            </a:r>
          </a:p>
          <a:p>
            <a:r>
              <a:rPr lang="en-US" sz="2800" dirty="0"/>
              <a:t>What are examples of each? </a:t>
            </a:r>
          </a:p>
          <a:p>
            <a:r>
              <a:rPr lang="en-US" sz="2800" dirty="0"/>
              <a:t>How are they formed?</a:t>
            </a:r>
          </a:p>
        </p:txBody>
      </p:sp>
    </p:spTree>
    <p:extLst>
      <p:ext uri="{BB962C8B-B14F-4D97-AF65-F5344CB8AC3E}">
        <p14:creationId xmlns:p14="http://schemas.microsoft.com/office/powerpoint/2010/main" val="19767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F7CE5-67C6-4A4A-8FE4-51DB0AC3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FBE994-FACA-674F-8A9A-1CB6A2E8F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412566"/>
              </p:ext>
            </p:extLst>
          </p:nvPr>
        </p:nvGraphicFramePr>
        <p:xfrm>
          <a:off x="838200" y="1582440"/>
          <a:ext cx="10515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9133340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0334332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987539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84086427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214478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3328161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Element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Mass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Atomic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# Electrons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# Protons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# Neutrons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02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25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673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30000" dirty="0"/>
                        <a:t>23</a:t>
                      </a:r>
                      <a:r>
                        <a:rPr lang="en-US" sz="2400" b="1" baseline="0" dirty="0"/>
                        <a:t>Na</a:t>
                      </a:r>
                      <a:r>
                        <a:rPr lang="en-US" sz="2400" b="1" baseline="30000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289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44492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52AD952-BC14-F942-8645-A035931D01BA}"/>
              </a:ext>
            </a:extLst>
          </p:cNvPr>
          <p:cNvSpPr txBox="1"/>
          <p:nvPr/>
        </p:nvSpPr>
        <p:spPr>
          <a:xfrm>
            <a:off x="254154" y="5013950"/>
            <a:ext cx="11683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do I use the atomic mass found on the periodic table? When do I round?</a:t>
            </a:r>
          </a:p>
        </p:txBody>
      </p:sp>
    </p:spTree>
    <p:extLst>
      <p:ext uri="{BB962C8B-B14F-4D97-AF65-F5344CB8AC3E}">
        <p14:creationId xmlns:p14="http://schemas.microsoft.com/office/powerpoint/2010/main" val="1328460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228D-F096-E449-86A2-681828E2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FD797-9B7F-FE49-9EF9-4AAD36426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is Coulomb’s Law? What two factors </a:t>
            </a:r>
            <a:br>
              <a:rPr lang="en-US" dirty="0"/>
            </a:br>
            <a:r>
              <a:rPr lang="en-US" dirty="0"/>
              <a:t>affect the electric force?</a:t>
            </a:r>
          </a:p>
          <a:p>
            <a:pPr marL="514350" indent="-514350">
              <a:buAutoNum type="arabicPeriod"/>
            </a:pPr>
            <a:r>
              <a:rPr lang="en-US" dirty="0"/>
              <a:t>What is the strong force? </a:t>
            </a:r>
          </a:p>
          <a:p>
            <a:pPr marL="514350" indent="-514350">
              <a:buAutoNum type="arabicPeriod"/>
            </a:pPr>
            <a:r>
              <a:rPr lang="en-US" dirty="0"/>
              <a:t>How do the electric force and the strong force hold an atom together?</a:t>
            </a:r>
          </a:p>
          <a:p>
            <a:pPr marL="514350" indent="-514350">
              <a:buAutoNum type="arabicPeriod"/>
            </a:pPr>
            <a:r>
              <a:rPr lang="en-US" dirty="0"/>
              <a:t>Which force “wins” in a stable atom?</a:t>
            </a:r>
          </a:p>
          <a:p>
            <a:pPr marL="514350" indent="-514350">
              <a:buAutoNum type="arabicPeriod"/>
            </a:pPr>
            <a:r>
              <a:rPr lang="en-US" dirty="0"/>
              <a:t>Which force “wins” in an unstable atom?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What would cause the instability?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C65DC8-FF90-484A-9015-50E7220D2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130" y="961866"/>
            <a:ext cx="3873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89F7-1E6D-154E-8596-D890508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 (decay)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A1028-1D2C-0540-B3B2-F83B4E2A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Why do radioisotopes decay? What is their ultimate goal?</a:t>
            </a:r>
          </a:p>
          <a:p>
            <a:pPr marL="514350" indent="-514350">
              <a:buAutoNum type="arabicPeriod"/>
            </a:pPr>
            <a:r>
              <a:rPr lang="en-US" dirty="0"/>
              <a:t>Complete these decay reactions: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Beta Plus:  C-11 </a:t>
            </a:r>
            <a:r>
              <a:rPr lang="en-US" dirty="0">
                <a:sym typeface="Wingdings" pitchFamily="2" charset="2"/>
              </a:rPr>
              <a:t>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Beta Minus:  H-3 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Gamma: Ba-137 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Alpha:  Am-241 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78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5980-0D6B-8645-87A7-7F201D1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4 (nuclear reactions)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571A-3B4D-1948-A3A4-CF04C3443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How are fission and fusion alike?</a:t>
            </a:r>
          </a:p>
          <a:p>
            <a:pPr marL="0" indent="0">
              <a:buNone/>
            </a:pPr>
            <a:r>
              <a:rPr lang="en-US" dirty="0"/>
              <a:t>4. How are they different?</a:t>
            </a:r>
          </a:p>
          <a:p>
            <a:pPr marL="0" indent="0">
              <a:buNone/>
            </a:pPr>
            <a:r>
              <a:rPr lang="en-US" dirty="0"/>
              <a:t>5. What are some examples in life?</a:t>
            </a:r>
          </a:p>
          <a:p>
            <a:pPr marL="0" indent="0">
              <a:buNone/>
            </a:pPr>
            <a:r>
              <a:rPr lang="en-US" dirty="0"/>
              <a:t>6. What is E=mc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45253-148E-9B45-B433-2EB9D1D6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8693-8D5B-1E42-9689-642C552B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46" y="1516566"/>
            <a:ext cx="11006254" cy="497630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the difference between absolute and relative dating?</a:t>
            </a:r>
          </a:p>
          <a:p>
            <a:pPr marL="514350" indent="-514350">
              <a:buAutoNum type="arabicPeriod"/>
            </a:pPr>
            <a:r>
              <a:rPr lang="en-US" dirty="0"/>
              <a:t>Put the layers of rock in order. Explain.</a:t>
            </a:r>
          </a:p>
          <a:p>
            <a:pPr marL="514350" indent="-514350">
              <a:buAutoNum type="arabicPeriod"/>
            </a:pPr>
            <a:r>
              <a:rPr lang="en-US" dirty="0"/>
              <a:t>If you start with 12g of a sample,</a:t>
            </a:r>
            <a:br>
              <a:rPr lang="en-US" dirty="0"/>
            </a:br>
            <a:r>
              <a:rPr lang="en-US" dirty="0"/>
              <a:t>how much will be left after:</a:t>
            </a:r>
          </a:p>
          <a:p>
            <a:pPr marL="971550" lvl="1" indent="-514350">
              <a:buAutoNum type="arabicPeriod"/>
            </a:pPr>
            <a:r>
              <a:rPr lang="en-US" dirty="0"/>
              <a:t>1 half-life ______</a:t>
            </a:r>
          </a:p>
          <a:p>
            <a:pPr marL="971550" lvl="1" indent="-514350">
              <a:buAutoNum type="arabicPeriod"/>
            </a:pPr>
            <a:r>
              <a:rPr lang="en-US" dirty="0"/>
              <a:t>2 half-lives ______</a:t>
            </a:r>
          </a:p>
          <a:p>
            <a:pPr marL="971550" lvl="1" indent="-514350">
              <a:buAutoNum type="arabicPeriod"/>
            </a:pPr>
            <a:r>
              <a:rPr lang="en-US" dirty="0"/>
              <a:t>3 half-lives ______</a:t>
            </a:r>
          </a:p>
          <a:p>
            <a:pPr marL="514350" indent="-514350">
              <a:buAutoNum type="arabicPeriod"/>
            </a:pPr>
            <a:r>
              <a:rPr lang="en-US" dirty="0"/>
              <a:t>If you have 3g of parent and and</a:t>
            </a:r>
            <a:br>
              <a:rPr lang="en-US" dirty="0"/>
            </a:br>
            <a:r>
              <a:rPr lang="en-US" dirty="0"/>
              <a:t>21g of daughter, how many </a:t>
            </a:r>
            <a:br>
              <a:rPr lang="en-US" dirty="0"/>
            </a:br>
            <a:r>
              <a:rPr lang="en-US" dirty="0"/>
              <a:t>half-lives have passed? ____</a:t>
            </a:r>
            <a:br>
              <a:rPr lang="en-US" dirty="0"/>
            </a:br>
            <a:r>
              <a:rPr lang="en-US" dirty="0"/>
              <a:t>If the half-life is 14 days, how old is </a:t>
            </a:r>
            <a:br>
              <a:rPr lang="en-US" dirty="0"/>
            </a:br>
            <a:r>
              <a:rPr lang="en-US" dirty="0"/>
              <a:t>the sample?</a:t>
            </a:r>
          </a:p>
          <a:p>
            <a:pPr marL="514350" indent="-514350">
              <a:buAutoNum type="arabicPeriod"/>
            </a:pPr>
            <a:r>
              <a:rPr lang="en-US" dirty="0"/>
              <a:t>What are index fossils? How do they </a:t>
            </a:r>
            <a:br>
              <a:rPr lang="en-US" dirty="0"/>
            </a:br>
            <a:r>
              <a:rPr lang="en-US" dirty="0"/>
              <a:t>help us read the rock </a:t>
            </a:r>
            <a:r>
              <a:rPr lang="en-US"/>
              <a:t>record?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F2BDB3-081E-C94F-8C73-57EFD8B824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078" y="2278063"/>
            <a:ext cx="5360376" cy="421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6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321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Sticky Note Q’s</vt:lpstr>
      <vt:lpstr>OBJECTIVE 1 </vt:lpstr>
      <vt:lpstr>OBJECTIVE 2</vt:lpstr>
      <vt:lpstr>OBJECTIVE 3</vt:lpstr>
      <vt:lpstr>OBJECTIVE 4 (decay)</vt:lpstr>
      <vt:lpstr>OBJECTIVE 4 (nuclear reactions)</vt:lpstr>
      <vt:lpstr>OBJECTIVE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 Q’s</dc:title>
  <dc:creator>Microsoft Office User</dc:creator>
  <cp:lastModifiedBy>Microsoft Office User</cp:lastModifiedBy>
  <cp:revision>22</cp:revision>
  <dcterms:created xsi:type="dcterms:W3CDTF">2019-11-21T12:51:38Z</dcterms:created>
  <dcterms:modified xsi:type="dcterms:W3CDTF">2021-11-22T11:34:55Z</dcterms:modified>
</cp:coreProperties>
</file>