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43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/>
    <p:restoredTop sz="92901"/>
  </p:normalViewPr>
  <p:slideViewPr>
    <p:cSldViewPr snapToGrid="0" snapToObjects="1">
      <p:cViewPr varScale="1">
        <p:scale>
          <a:sx n="58" d="100"/>
          <a:sy n="58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AB53-53B0-4D46-ADB7-F7EF56AAA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EE5B3-10DC-8042-9540-B0CD5AC4A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C876-AE15-6C40-8899-4163ABFF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3E3AF-F844-7B40-9FA8-59E6A097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BF8B2-727C-614E-B6C2-27464560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693D-9303-F249-9D2D-7D7B86099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0906A-18E5-4140-A546-4566D259C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9943C-A32D-EA49-81DD-DC47651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6DB66-66DF-CC45-AB49-F7A41163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478F-1E4D-E848-A85D-6BE30BCE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8072C-778B-BB46-9BAF-EB587A039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D2558-3D27-7F46-B9C1-6C25F8AB4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6BE21-7DB3-3344-A924-13AE625C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6E2FC-BF0F-9F4A-90AB-3DC4C8A2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F83-618E-A74D-BA2C-52395F5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5EDE-5FD3-F540-992D-2BDBE616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815A-22F1-2A44-AE18-3FF53A5C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C7428-1060-1B4B-9310-CE968B64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816A1-68EF-9947-B681-AA69BECE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EE3B-BBE3-4840-9A08-32103918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DF0-7274-684E-BC65-C82A9B56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C8402-1D9C-8442-A61C-784F9CB2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D73FA-7C39-244F-9E91-510314D3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ACDFE-8932-734F-BC23-819138D3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E673E-1B79-7D46-8219-898517BF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7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3B84-00A1-7542-AB77-FF263A17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E4E09-921D-7B42-9DF1-4823ABA94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8FF5B-DE5E-7740-8F0C-B4812354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ED347-ACBD-8947-BAFF-0F85F545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83C9D-0515-6E44-A61B-D3E7204E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B8AFD-2FB9-CF43-92FF-CAC34D19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F95E-B9C1-7644-8122-A0695883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12BB-B5C5-AE4D-BCFD-7F4CEA87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6A987-C5A4-E844-86C7-DEAA6040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6E9D6-BD77-CD43-AD89-19EE1D056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9C941-0773-D943-B8FA-64AE2A2FB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CFA2C-0B81-B947-9A65-A7631543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AFB97-C4A3-3D4A-953E-5C3DE0E4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73AE5-5F23-F446-868A-5E99AEC3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D980-D603-E84F-9E07-41896CB7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E1C3A-56C0-2A41-899B-653F581A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A6235-0320-AD45-82A5-A81B6F7A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65DA9-8C34-324D-8FD8-F07E40E9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018BC-9059-AE41-AB9C-AF592B58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581E8-2988-9E4B-8AEB-CB5D15AF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4C669-69AC-744A-AE8E-9FF791A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52B0-308F-DF4F-BA3A-BED2E309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18F9-E93E-D141-970D-BD43403E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6A060-1736-9A4A-B76E-3DFD7FBD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5C4AA-4BDD-4449-A33A-7F0A027E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BFE6-F928-3744-9735-4EF8E18E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FEF4-4B60-CD4E-B6BE-1DF8E07D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AF14-2925-1240-93A8-0D3DA5B5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DF643-DC0E-3A4A-8422-8CC1018B1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1F1F9-09CE-A547-ADB7-FF866A72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FA057-D80A-3B49-AC12-61046269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C856E-BD4B-3D4E-ACD9-F6790846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FC28C-9A01-9346-A503-7F12247E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07B63-2D93-0B42-AA1A-BE8CB6B6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4C746-2D8D-8D4D-9C31-E1E209AA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16DB5-17BF-BF40-BC94-E537B1869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BBC5-8796-054D-89D5-92565A6DD802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9854-5F66-8B4D-AA82-8ADF5C3F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21A2-2004-8849-9EC6-3371BD175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5427-38B8-024C-A317-832456C71C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Sticky Note Q’s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084E8-FFBF-2942-821D-65F86209C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 2019</a:t>
            </a:r>
          </a:p>
        </p:txBody>
      </p:sp>
    </p:spTree>
    <p:extLst>
      <p:ext uri="{BB962C8B-B14F-4D97-AF65-F5344CB8AC3E}">
        <p14:creationId xmlns:p14="http://schemas.microsoft.com/office/powerpoint/2010/main" val="320824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66FF-CE83-7C4A-9940-8B005B0D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21D47-3F60-BF4E-8F35-EEE3B692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21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are the equations we will need to know? Will they be given on the exam?</a:t>
            </a:r>
          </a:p>
          <a:p>
            <a:pPr marL="514350" indent="-514350">
              <a:buAutoNum type="arabicPeriod"/>
            </a:pPr>
            <a:r>
              <a:rPr lang="en-US" dirty="0"/>
              <a:t>A wave has a frequency of 15 Hz and a wavelength of 2.0x10</a:t>
            </a:r>
            <a:r>
              <a:rPr lang="en-US" baseline="30000" dirty="0"/>
              <a:t>2</a:t>
            </a:r>
            <a:r>
              <a:rPr lang="en-US" dirty="0"/>
              <a:t> cm. What is the speed of the wave?</a:t>
            </a:r>
          </a:p>
          <a:p>
            <a:pPr marL="514350" indent="-514350">
              <a:buAutoNum type="arabicPeriod"/>
            </a:pPr>
            <a:r>
              <a:rPr lang="en-US" dirty="0"/>
              <a:t>Maria bounces the ball up and down 3 times in 2.0 seconds. What is the frequency of her bouncing? Period?</a:t>
            </a:r>
          </a:p>
          <a:p>
            <a:pPr marL="514350" indent="-514350">
              <a:buAutoNum type="arabicPeriod"/>
            </a:pPr>
            <a:r>
              <a:rPr lang="en-US" dirty="0"/>
              <a:t>A standing wave in lab has a frequency of 24.0 Hz and is set up on a string 3.22 meters apart.  There were 7 segments. What is the speed of the wave?</a:t>
            </a:r>
          </a:p>
          <a:p>
            <a:pPr marL="514350" indent="-514350">
              <a:buAutoNum type="arabicPeriod"/>
            </a:pPr>
            <a:r>
              <a:rPr lang="en-US" dirty="0"/>
              <a:t>How do you find amplitude? </a:t>
            </a:r>
          </a:p>
          <a:p>
            <a:pPr marL="514350" indent="-514350">
              <a:buAutoNum type="arabicPeriod"/>
            </a:pPr>
            <a:r>
              <a:rPr lang="en-US"/>
              <a:t>Review DA?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7CE5-67C6-4A4A-8FE4-51DB0AC3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77FAC-7003-F040-80CE-EFB3AF40F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825625"/>
            <a:ext cx="11019263" cy="484280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do we need to know about EM waves?</a:t>
            </a:r>
          </a:p>
          <a:p>
            <a:pPr lvl="1"/>
            <a:r>
              <a:rPr lang="en-US" dirty="0"/>
              <a:t>How are they produced?</a:t>
            </a:r>
          </a:p>
          <a:p>
            <a:pPr lvl="1"/>
            <a:r>
              <a:rPr lang="en-US" dirty="0"/>
              <a:t>What do they look like?</a:t>
            </a:r>
          </a:p>
          <a:p>
            <a:pPr lvl="1"/>
            <a:r>
              <a:rPr lang="en-US" dirty="0"/>
              <a:t>What is the relationship between the electric field and the magnetic field? </a:t>
            </a:r>
          </a:p>
          <a:p>
            <a:pPr marL="457200" lvl="1" indent="0">
              <a:buNone/>
            </a:pPr>
            <a:r>
              <a:rPr lang="en-US" dirty="0"/>
              <a:t>a. When an electric charge vibrates, the electric field around it changes.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b. The changing electric field induces a</a:t>
            </a:r>
            <a:br>
              <a:rPr lang="en-US" dirty="0"/>
            </a:br>
            <a:r>
              <a:rPr lang="en-US" dirty="0"/>
              <a:t>changing magnetic field. A changing magnetic </a:t>
            </a:r>
            <a:br>
              <a:rPr lang="en-US" dirty="0"/>
            </a:br>
            <a:r>
              <a:rPr lang="en-US" dirty="0"/>
              <a:t>field induces a changing electric field.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c. This process continues over and over.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d. The electric and magnetic fields are </a:t>
            </a:r>
            <a:br>
              <a:rPr lang="en-US" dirty="0"/>
            </a:br>
            <a:r>
              <a:rPr lang="en-US" b="1" u="sng" dirty="0"/>
              <a:t>perpendicular</a:t>
            </a:r>
            <a:r>
              <a:rPr lang="en-US" dirty="0"/>
              <a:t> to each other and travel outward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0A5D97B-D022-7548-A1E6-A8C39BB81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185" y="3810344"/>
            <a:ext cx="5086815" cy="304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6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228D-F096-E449-86A2-681828E2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D797-9B7F-FE49-9EF9-4AAD3642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do we need to really know about this objective? What assignment/discussion did we have that covers this objective?</a:t>
            </a:r>
          </a:p>
          <a:p>
            <a:pPr marL="514350" indent="-514350">
              <a:buAutoNum type="arabicPeriod"/>
            </a:pPr>
            <a:r>
              <a:rPr lang="en-US" dirty="0"/>
              <a:t>AM/FM Radio?? Music and voices are changed into electronic signals </a:t>
            </a:r>
            <a:r>
              <a:rPr lang="en-US" dirty="0">
                <a:sym typeface="Wingdings" pitchFamily="2" charset="2"/>
              </a:rPr>
              <a:t> coded onto radio waves  broadcast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AM = amplitude modulation  amplitude is varied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FM = frequency modulation  frequency varied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Our radio receives it, decodes it, and changes it back to sound waves to hear. (page 541 Physical Science book)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Think Wave Tech Activity....Remotes, Bluetooth, </a:t>
            </a:r>
            <a:r>
              <a:rPr lang="en-US" sz="2800" dirty="0" err="1">
                <a:solidFill>
                  <a:srgbClr val="FF0000"/>
                </a:solidFill>
              </a:rPr>
              <a:t>Wifi</a:t>
            </a:r>
            <a:r>
              <a:rPr lang="en-US" sz="2800" dirty="0">
                <a:solidFill>
                  <a:srgbClr val="FF0000"/>
                </a:solidFill>
              </a:rPr>
              <a:t>, etc. all use EM waves.  Which frequencies/wavelengths were most used? Why? What challenges does this bring?</a:t>
            </a:r>
          </a:p>
          <a:p>
            <a:pPr marL="457200" lvl="1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Think Laser Wave Demo in terms of transmitting information via EM waves and converting it into other forms of Energy</a:t>
            </a:r>
          </a:p>
          <a:p>
            <a:pPr marL="457200" lvl="1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89F7-1E6D-154E-8596-D890508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1028-1D2C-0540-B3B2-F83B4E2A1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765" y="662299"/>
            <a:ext cx="7637231" cy="6810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all does this objective include? Discuss frequency, wavelength, and energy.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80DCBA-1AE5-1348-9A9B-2D888F134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792" y="1343336"/>
            <a:ext cx="9299613" cy="551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77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5980-0D6B-8645-87A7-7F201D1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 – I just need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571A-3B4D-1948-A3A4-CF04C344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600" y="1822043"/>
            <a:ext cx="337138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wave behaviors do we see with this experiment?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does this experiment “rule out” light as particles?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7B3F9D-B13D-A444-AB9D-BFEFEA907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4" y="1406912"/>
            <a:ext cx="840058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5980-0D6B-8645-87A7-7F201D1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571A-3B4D-1948-A3A4-CF04C344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40" y="1825625"/>
            <a:ext cx="316694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Why does this experiment ”rule out” light as waves?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1E798B-3716-9C47-BD5C-B6130821D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649" y="1463675"/>
            <a:ext cx="803235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5253-148E-9B45-B433-2EB9D1D6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8693-8D5B-1E42-9689-642C552B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46" y="1516566"/>
            <a:ext cx="11006254" cy="497630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are the main ideas for this objective?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EX: Sun light is EM radiation (mixture of UV, infrared, visible light)</a:t>
            </a:r>
          </a:p>
          <a:p>
            <a:r>
              <a:rPr lang="en-US" dirty="0"/>
              <a:t>How does the metal part of a seatbelt feel in the summer on a hot day?</a:t>
            </a:r>
          </a:p>
          <a:p>
            <a:r>
              <a:rPr lang="en-US" dirty="0"/>
              <a:t>Why? What wave behavior is this?</a:t>
            </a:r>
          </a:p>
          <a:p>
            <a:r>
              <a:rPr lang="en-US" dirty="0"/>
              <a:t>How is this an example of waves changing into other forms of energy?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Other EX: Solar Energy, Photosynthesis, Ocean Waves, Laser Music Demo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6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C925-CAE6-AD48-836D-95FC15C1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Music Demo Explained…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FC43-C787-B64F-8CB3-32C2AF4D6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108" y="1869106"/>
            <a:ext cx="9757783" cy="4264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Information is embedded in waves with modulation to encode an audio signal in a laser beam using a transformer. </a:t>
            </a:r>
          </a:p>
          <a:p>
            <a:pPr marL="0" indent="0">
              <a:buNone/>
            </a:pPr>
            <a:r>
              <a:rPr lang="en-US" dirty="0"/>
              <a:t>We observe how the transformer amplifies an audio signal </a:t>
            </a:r>
            <a:r>
              <a:rPr lang="en-US" dirty="0">
                <a:sym typeface="Wingdings" pitchFamily="2" charset="2"/>
              </a:rPr>
              <a:t></a:t>
            </a:r>
            <a:br>
              <a:rPr lang="en-US" dirty="0">
                <a:sym typeface="Wingdings" pitchFamily="2" charset="2"/>
              </a:rPr>
            </a:b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signal is </a:t>
            </a:r>
            <a:r>
              <a:rPr lang="en-US" dirty="0"/>
              <a:t>transmitted across the room via a laser pointer </a:t>
            </a:r>
            <a:r>
              <a:rPr lang="en-US" dirty="0">
                <a:sym typeface="Wingdings" pitchFamily="2" charset="2"/>
              </a:rPr>
              <a:t></a:t>
            </a:r>
            <a:br>
              <a:rPr lang="en-US" dirty="0">
                <a:sym typeface="Wingdings" pitchFamily="2" charset="2"/>
              </a:rPr>
            </a:b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converted by a photovoltaic cell into electricity </a:t>
            </a:r>
            <a:r>
              <a:rPr lang="en-US" dirty="0">
                <a:sym typeface="Wingdings" pitchFamily="2" charset="2"/>
              </a:rPr>
              <a:t> </a:t>
            </a:r>
            <a:br>
              <a:rPr lang="en-US" dirty="0">
                <a:sym typeface="Wingdings" pitchFamily="2" charset="2"/>
              </a:rPr>
            </a:b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converted back into an audio signal through a dynamic speaker acting as a transducer.</a:t>
            </a:r>
          </a:p>
        </p:txBody>
      </p:sp>
    </p:spTree>
    <p:extLst>
      <p:ext uri="{BB962C8B-B14F-4D97-AF65-F5344CB8AC3E}">
        <p14:creationId xmlns:p14="http://schemas.microsoft.com/office/powerpoint/2010/main" val="174862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587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Sticky Note Q’s</vt:lpstr>
      <vt:lpstr>OBJECTIVE 1 </vt:lpstr>
      <vt:lpstr>OBJECTIVE 2</vt:lpstr>
      <vt:lpstr>OBJECTIVE 3</vt:lpstr>
      <vt:lpstr>OBJECTIVE 4</vt:lpstr>
      <vt:lpstr>OBJECTIVE 5 – I just need more…</vt:lpstr>
      <vt:lpstr>OBJECTIVE 6</vt:lpstr>
      <vt:lpstr>OBJECTIVE 7</vt:lpstr>
      <vt:lpstr>Laser Music Demo Explained…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 Q’s</dc:title>
  <dc:creator>Microsoft Office User</dc:creator>
  <cp:lastModifiedBy>Microsoft Office User</cp:lastModifiedBy>
  <cp:revision>34</cp:revision>
  <dcterms:created xsi:type="dcterms:W3CDTF">2019-11-21T12:51:38Z</dcterms:created>
  <dcterms:modified xsi:type="dcterms:W3CDTF">2019-12-12T14:03:17Z</dcterms:modified>
</cp:coreProperties>
</file>