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42" d="100"/>
          <a:sy n="142" d="100"/>
        </p:scale>
        <p:origin x="7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db67f52a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db67f52a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6db67f52a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6db67f52a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db67f5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6db67f5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6db67f52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6db67f52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 What’s my Why?</a:t>
            </a:r>
            <a:br>
              <a:rPr lang="en"/>
            </a:br>
            <a:r>
              <a:rPr lang="en"/>
              <a:t>Assignment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(your name)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420875" y="201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420875" y="201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my Why?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 for Slide 1 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508100"/>
            <a:ext cx="8520600" cy="30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1 slide that is filled with images and/or photos that represent who you are.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must have at least 10 images/photos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may wish to include: family, hobbies/activities, foods/restaurants, singers, actors, sports teams, charity or meaningful cause, birthplace, things of cultural relevance, career goal, etc.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Must be school appropriate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Briefly explain 5 or more photos that might be a bit unclear to your viewer in the “Click to add speaker notes” section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 for Slide 2 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641725"/>
            <a:ext cx="8520600" cy="29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second slide that is filled with images and/or photos that help explain why you are who you are or why you do what you do.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must have at least 5 images/photos</a:t>
            </a:r>
            <a:br>
              <a:rPr lang="en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Briefly explain how the photos you chose illustrate your why in the “Click to add speaker notes” section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*Don’t forget to submit assignment on Google Classroom.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Macintosh PowerPoint</Application>
  <PresentationFormat>On-screen Show (16:9)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Who am I? What’s my Why? Assignment</vt:lpstr>
      <vt:lpstr>PowerPoint Presentation</vt:lpstr>
      <vt:lpstr>PowerPoint Presentation</vt:lpstr>
      <vt:lpstr>Directions for Slide 1 </vt:lpstr>
      <vt:lpstr>Directions for Slide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 What’s my Why? Assignment</dc:title>
  <cp:lastModifiedBy>Microsoft Office User</cp:lastModifiedBy>
  <cp:revision>1</cp:revision>
  <dcterms:modified xsi:type="dcterms:W3CDTF">2020-08-13T12:10:49Z</dcterms:modified>
</cp:coreProperties>
</file>